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4.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5.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7.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2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3.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6.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27.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28.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29.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30.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31.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32.xml" ContentType="application/vnd.openxmlformats-officedocument.theme+xml"/>
  <Override PartName="/ppt/theme/theme3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7" r:id="rId2"/>
    <p:sldMasterId id="2147483955" r:id="rId3"/>
    <p:sldMasterId id="2147483980" r:id="rId4"/>
    <p:sldMasterId id="2147483993" r:id="rId5"/>
    <p:sldMasterId id="2147484859" r:id="rId6"/>
    <p:sldMasterId id="2147484969" r:id="rId7"/>
    <p:sldMasterId id="2147484995" r:id="rId8"/>
    <p:sldMasterId id="2147485008" r:id="rId9"/>
    <p:sldMasterId id="2147485198" r:id="rId10"/>
    <p:sldMasterId id="2147485236" r:id="rId11"/>
    <p:sldMasterId id="2147485311" r:id="rId12"/>
    <p:sldMasterId id="2147485337" r:id="rId13"/>
    <p:sldMasterId id="2147485349" r:id="rId14"/>
    <p:sldMasterId id="2147485412" r:id="rId15"/>
    <p:sldMasterId id="2147485450" r:id="rId16"/>
    <p:sldMasterId id="2147485463" r:id="rId17"/>
    <p:sldMasterId id="2147485476" r:id="rId18"/>
    <p:sldMasterId id="2147485489" r:id="rId19"/>
    <p:sldMasterId id="2147485501" r:id="rId20"/>
    <p:sldMasterId id="2147485513" r:id="rId21"/>
    <p:sldMasterId id="2147485525" r:id="rId22"/>
    <p:sldMasterId id="2147485538" r:id="rId23"/>
    <p:sldMasterId id="2147485551" r:id="rId24"/>
    <p:sldMasterId id="2147485563" r:id="rId25"/>
    <p:sldMasterId id="2147485576" r:id="rId26"/>
    <p:sldMasterId id="2147485589" r:id="rId27"/>
    <p:sldMasterId id="2147485602" r:id="rId28"/>
    <p:sldMasterId id="2147485615" r:id="rId29"/>
    <p:sldMasterId id="2147485628" r:id="rId30"/>
    <p:sldMasterId id="2147485641" r:id="rId31"/>
    <p:sldMasterId id="2147485653" r:id="rId32"/>
  </p:sldMasterIdLst>
  <p:notesMasterIdLst>
    <p:notesMasterId r:id="rId165"/>
  </p:notesMasterIdLst>
  <p:sldIdLst>
    <p:sldId id="5733" r:id="rId33"/>
    <p:sldId id="870" r:id="rId34"/>
    <p:sldId id="871" r:id="rId35"/>
    <p:sldId id="5719" r:id="rId36"/>
    <p:sldId id="5720" r:id="rId37"/>
    <p:sldId id="5721" r:id="rId38"/>
    <p:sldId id="5722" r:id="rId39"/>
    <p:sldId id="5723" r:id="rId40"/>
    <p:sldId id="5724" r:id="rId41"/>
    <p:sldId id="5725" r:id="rId42"/>
    <p:sldId id="741" r:id="rId43"/>
    <p:sldId id="742" r:id="rId44"/>
    <p:sldId id="743" r:id="rId45"/>
    <p:sldId id="752" r:id="rId46"/>
    <p:sldId id="750" r:id="rId47"/>
    <p:sldId id="751" r:id="rId48"/>
    <p:sldId id="841" r:id="rId49"/>
    <p:sldId id="749" r:id="rId50"/>
    <p:sldId id="754" r:id="rId51"/>
    <p:sldId id="759" r:id="rId52"/>
    <p:sldId id="753" r:id="rId53"/>
    <p:sldId id="757" r:id="rId54"/>
    <p:sldId id="755" r:id="rId55"/>
    <p:sldId id="756" r:id="rId56"/>
    <p:sldId id="758" r:id="rId57"/>
    <p:sldId id="842" r:id="rId58"/>
    <p:sldId id="844" r:id="rId59"/>
    <p:sldId id="878" r:id="rId60"/>
    <p:sldId id="843" r:id="rId61"/>
    <p:sldId id="789" r:id="rId62"/>
    <p:sldId id="656" r:id="rId63"/>
    <p:sldId id="762" r:id="rId64"/>
    <p:sldId id="865" r:id="rId65"/>
    <p:sldId id="866" r:id="rId66"/>
    <p:sldId id="5727" r:id="rId67"/>
    <p:sldId id="868" r:id="rId68"/>
    <p:sldId id="765" r:id="rId69"/>
    <p:sldId id="766" r:id="rId70"/>
    <p:sldId id="767" r:id="rId71"/>
    <p:sldId id="768" r:id="rId72"/>
    <p:sldId id="769" r:id="rId73"/>
    <p:sldId id="770" r:id="rId74"/>
    <p:sldId id="771" r:id="rId75"/>
    <p:sldId id="869" r:id="rId76"/>
    <p:sldId id="773" r:id="rId77"/>
    <p:sldId id="774" r:id="rId78"/>
    <p:sldId id="775" r:id="rId79"/>
    <p:sldId id="5728" r:id="rId80"/>
    <p:sldId id="5729" r:id="rId81"/>
    <p:sldId id="5187" r:id="rId82"/>
    <p:sldId id="5188" r:id="rId83"/>
    <p:sldId id="5189" r:id="rId84"/>
    <p:sldId id="5521" r:id="rId85"/>
    <p:sldId id="5133" r:id="rId86"/>
    <p:sldId id="778" r:id="rId87"/>
    <p:sldId id="779" r:id="rId88"/>
    <p:sldId id="5738" r:id="rId89"/>
    <p:sldId id="781" r:id="rId90"/>
    <p:sldId id="872" r:id="rId91"/>
    <p:sldId id="783" r:id="rId92"/>
    <p:sldId id="784" r:id="rId93"/>
    <p:sldId id="680" r:id="rId94"/>
    <p:sldId id="5600" r:id="rId95"/>
    <p:sldId id="786" r:id="rId96"/>
    <p:sldId id="5654" r:id="rId97"/>
    <p:sldId id="5298" r:id="rId98"/>
    <p:sldId id="809" r:id="rId99"/>
    <p:sldId id="4147" r:id="rId100"/>
    <p:sldId id="4698" r:id="rId101"/>
    <p:sldId id="3929" r:id="rId102"/>
    <p:sldId id="3930" r:id="rId103"/>
    <p:sldId id="5227" r:id="rId104"/>
    <p:sldId id="5228" r:id="rId105"/>
    <p:sldId id="5212" r:id="rId106"/>
    <p:sldId id="816" r:id="rId107"/>
    <p:sldId id="792" r:id="rId108"/>
    <p:sldId id="793" r:id="rId109"/>
    <p:sldId id="794" r:id="rId110"/>
    <p:sldId id="795" r:id="rId111"/>
    <p:sldId id="796" r:id="rId112"/>
    <p:sldId id="797" r:id="rId113"/>
    <p:sldId id="798" r:id="rId114"/>
    <p:sldId id="799" r:id="rId115"/>
    <p:sldId id="5739" r:id="rId116"/>
    <p:sldId id="867" r:id="rId117"/>
    <p:sldId id="800" r:id="rId118"/>
    <p:sldId id="801" r:id="rId119"/>
    <p:sldId id="802" r:id="rId120"/>
    <p:sldId id="803" r:id="rId121"/>
    <p:sldId id="804" r:id="rId122"/>
    <p:sldId id="805" r:id="rId123"/>
    <p:sldId id="814" r:id="rId124"/>
    <p:sldId id="807" r:id="rId125"/>
    <p:sldId id="747" r:id="rId126"/>
    <p:sldId id="748" r:id="rId127"/>
    <p:sldId id="396" r:id="rId128"/>
    <p:sldId id="650" r:id="rId129"/>
    <p:sldId id="651" r:id="rId130"/>
    <p:sldId id="397" r:id="rId131"/>
    <p:sldId id="727" r:id="rId132"/>
    <p:sldId id="728" r:id="rId133"/>
    <p:sldId id="729" r:id="rId134"/>
    <p:sldId id="398" r:id="rId135"/>
    <p:sldId id="730" r:id="rId136"/>
    <p:sldId id="731" r:id="rId137"/>
    <p:sldId id="732" r:id="rId138"/>
    <p:sldId id="733" r:id="rId139"/>
    <p:sldId id="734" r:id="rId140"/>
    <p:sldId id="735" r:id="rId141"/>
    <p:sldId id="736" r:id="rId142"/>
    <p:sldId id="737" r:id="rId143"/>
    <p:sldId id="746" r:id="rId144"/>
    <p:sldId id="812" r:id="rId145"/>
    <p:sldId id="817" r:id="rId146"/>
    <p:sldId id="918" r:id="rId147"/>
    <p:sldId id="958" r:id="rId148"/>
    <p:sldId id="5061" r:id="rId149"/>
    <p:sldId id="5736" r:id="rId150"/>
    <p:sldId id="917" r:id="rId151"/>
    <p:sldId id="941" r:id="rId152"/>
    <p:sldId id="943" r:id="rId153"/>
    <p:sldId id="948" r:id="rId154"/>
    <p:sldId id="908" r:id="rId155"/>
    <p:sldId id="909" r:id="rId156"/>
    <p:sldId id="910" r:id="rId157"/>
    <p:sldId id="911" r:id="rId158"/>
    <p:sldId id="912" r:id="rId159"/>
    <p:sldId id="913" r:id="rId160"/>
    <p:sldId id="914" r:id="rId161"/>
    <p:sldId id="915" r:id="rId162"/>
    <p:sldId id="916" r:id="rId163"/>
    <p:sldId id="5737" r:id="rId1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3EFB"/>
    <a:srgbClr val="1D4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36"/>
    <p:restoredTop sz="94669"/>
  </p:normalViewPr>
  <p:slideViewPr>
    <p:cSldViewPr>
      <p:cViewPr varScale="1">
        <p:scale>
          <a:sx n="87" d="100"/>
          <a:sy n="87" d="100"/>
        </p:scale>
        <p:origin x="124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5.xml"/><Relationship Id="rId21" Type="http://schemas.openxmlformats.org/officeDocument/2006/relationships/slideMaster" Target="slideMasters/slideMaster21.xml"/><Relationship Id="rId42" Type="http://schemas.openxmlformats.org/officeDocument/2006/relationships/slide" Target="slides/slide10.xml"/><Relationship Id="rId63" Type="http://schemas.openxmlformats.org/officeDocument/2006/relationships/slide" Target="slides/slide31.xml"/><Relationship Id="rId84" Type="http://schemas.openxmlformats.org/officeDocument/2006/relationships/slide" Target="slides/slide52.xml"/><Relationship Id="rId138" Type="http://schemas.openxmlformats.org/officeDocument/2006/relationships/slide" Target="slides/slide106.xml"/><Relationship Id="rId159" Type="http://schemas.openxmlformats.org/officeDocument/2006/relationships/slide" Target="slides/slide127.xml"/><Relationship Id="rId107" Type="http://schemas.openxmlformats.org/officeDocument/2006/relationships/slide" Target="slides/slide75.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21.xml"/><Relationship Id="rId74" Type="http://schemas.openxmlformats.org/officeDocument/2006/relationships/slide" Target="slides/slide42.xml"/><Relationship Id="rId128" Type="http://schemas.openxmlformats.org/officeDocument/2006/relationships/slide" Target="slides/slide96.xml"/><Relationship Id="rId149" Type="http://schemas.openxmlformats.org/officeDocument/2006/relationships/slide" Target="slides/slide117.xml"/><Relationship Id="rId5" Type="http://schemas.openxmlformats.org/officeDocument/2006/relationships/slideMaster" Target="slideMasters/slideMaster5.xml"/><Relationship Id="rId95" Type="http://schemas.openxmlformats.org/officeDocument/2006/relationships/slide" Target="slides/slide63.xml"/><Relationship Id="rId160" Type="http://schemas.openxmlformats.org/officeDocument/2006/relationships/slide" Target="slides/slide128.xml"/><Relationship Id="rId22" Type="http://schemas.openxmlformats.org/officeDocument/2006/relationships/slideMaster" Target="slideMasters/slideMaster22.xml"/><Relationship Id="rId43" Type="http://schemas.openxmlformats.org/officeDocument/2006/relationships/slide" Target="slides/slide11.xml"/><Relationship Id="rId64" Type="http://schemas.openxmlformats.org/officeDocument/2006/relationships/slide" Target="slides/slide32.xml"/><Relationship Id="rId118" Type="http://schemas.openxmlformats.org/officeDocument/2006/relationships/slide" Target="slides/slide86.xml"/><Relationship Id="rId139" Type="http://schemas.openxmlformats.org/officeDocument/2006/relationships/slide" Target="slides/slide107.xml"/><Relationship Id="rId85" Type="http://schemas.openxmlformats.org/officeDocument/2006/relationships/slide" Target="slides/slide53.xml"/><Relationship Id="rId150" Type="http://schemas.openxmlformats.org/officeDocument/2006/relationships/slide" Target="slides/slide118.xml"/><Relationship Id="rId12" Type="http://schemas.openxmlformats.org/officeDocument/2006/relationships/slideMaster" Target="slideMasters/slideMaster12.xml"/><Relationship Id="rId33" Type="http://schemas.openxmlformats.org/officeDocument/2006/relationships/slide" Target="slides/slide1.xml"/><Relationship Id="rId108" Type="http://schemas.openxmlformats.org/officeDocument/2006/relationships/slide" Target="slides/slide76.xml"/><Relationship Id="rId129" Type="http://schemas.openxmlformats.org/officeDocument/2006/relationships/slide" Target="slides/slide97.xml"/><Relationship Id="rId54" Type="http://schemas.openxmlformats.org/officeDocument/2006/relationships/slide" Target="slides/slide22.xml"/><Relationship Id="rId70" Type="http://schemas.openxmlformats.org/officeDocument/2006/relationships/slide" Target="slides/slide38.xml"/><Relationship Id="rId75" Type="http://schemas.openxmlformats.org/officeDocument/2006/relationships/slide" Target="slides/slide43.xml"/><Relationship Id="rId91" Type="http://schemas.openxmlformats.org/officeDocument/2006/relationships/slide" Target="slides/slide59.xml"/><Relationship Id="rId96" Type="http://schemas.openxmlformats.org/officeDocument/2006/relationships/slide" Target="slides/slide64.xml"/><Relationship Id="rId140" Type="http://schemas.openxmlformats.org/officeDocument/2006/relationships/slide" Target="slides/slide108.xml"/><Relationship Id="rId145" Type="http://schemas.openxmlformats.org/officeDocument/2006/relationships/slide" Target="slides/slide113.xml"/><Relationship Id="rId161" Type="http://schemas.openxmlformats.org/officeDocument/2006/relationships/slide" Target="slides/slide129.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7.xml"/><Relationship Id="rId114" Type="http://schemas.openxmlformats.org/officeDocument/2006/relationships/slide" Target="slides/slide82.xml"/><Relationship Id="rId119" Type="http://schemas.openxmlformats.org/officeDocument/2006/relationships/slide" Target="slides/slide87.xml"/><Relationship Id="rId44" Type="http://schemas.openxmlformats.org/officeDocument/2006/relationships/slide" Target="slides/slide12.xml"/><Relationship Id="rId60" Type="http://schemas.openxmlformats.org/officeDocument/2006/relationships/slide" Target="slides/slide28.xml"/><Relationship Id="rId65" Type="http://schemas.openxmlformats.org/officeDocument/2006/relationships/slide" Target="slides/slide33.xml"/><Relationship Id="rId81" Type="http://schemas.openxmlformats.org/officeDocument/2006/relationships/slide" Target="slides/slide49.xml"/><Relationship Id="rId86" Type="http://schemas.openxmlformats.org/officeDocument/2006/relationships/slide" Target="slides/slide54.xml"/><Relationship Id="rId130" Type="http://schemas.openxmlformats.org/officeDocument/2006/relationships/slide" Target="slides/slide98.xml"/><Relationship Id="rId135" Type="http://schemas.openxmlformats.org/officeDocument/2006/relationships/slide" Target="slides/slide103.xml"/><Relationship Id="rId151" Type="http://schemas.openxmlformats.org/officeDocument/2006/relationships/slide" Target="slides/slide119.xml"/><Relationship Id="rId156" Type="http://schemas.openxmlformats.org/officeDocument/2006/relationships/slide" Target="slides/slide124.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7.xml"/><Relationship Id="rId109" Type="http://schemas.openxmlformats.org/officeDocument/2006/relationships/slide" Target="slides/slide77.xml"/><Relationship Id="rId34" Type="http://schemas.openxmlformats.org/officeDocument/2006/relationships/slide" Target="slides/slide2.xml"/><Relationship Id="rId50" Type="http://schemas.openxmlformats.org/officeDocument/2006/relationships/slide" Target="slides/slide18.xml"/><Relationship Id="rId55" Type="http://schemas.openxmlformats.org/officeDocument/2006/relationships/slide" Target="slides/slide23.xml"/><Relationship Id="rId76" Type="http://schemas.openxmlformats.org/officeDocument/2006/relationships/slide" Target="slides/slide44.xml"/><Relationship Id="rId97" Type="http://schemas.openxmlformats.org/officeDocument/2006/relationships/slide" Target="slides/slide65.xml"/><Relationship Id="rId104" Type="http://schemas.openxmlformats.org/officeDocument/2006/relationships/slide" Target="slides/slide72.xml"/><Relationship Id="rId120" Type="http://schemas.openxmlformats.org/officeDocument/2006/relationships/slide" Target="slides/slide88.xml"/><Relationship Id="rId125" Type="http://schemas.openxmlformats.org/officeDocument/2006/relationships/slide" Target="slides/slide93.xml"/><Relationship Id="rId141" Type="http://schemas.openxmlformats.org/officeDocument/2006/relationships/slide" Target="slides/slide109.xml"/><Relationship Id="rId146" Type="http://schemas.openxmlformats.org/officeDocument/2006/relationships/slide" Target="slides/slide114.xml"/><Relationship Id="rId16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9.xml"/><Relationship Id="rId92" Type="http://schemas.openxmlformats.org/officeDocument/2006/relationships/slide" Target="slides/slide60.xml"/><Relationship Id="rId162" Type="http://schemas.openxmlformats.org/officeDocument/2006/relationships/slide" Target="slides/slide13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8.xml"/><Relationship Id="rId45" Type="http://schemas.openxmlformats.org/officeDocument/2006/relationships/slide" Target="slides/slide13.xml"/><Relationship Id="rId66" Type="http://schemas.openxmlformats.org/officeDocument/2006/relationships/slide" Target="slides/slide34.xml"/><Relationship Id="rId87" Type="http://schemas.openxmlformats.org/officeDocument/2006/relationships/slide" Target="slides/slide55.xml"/><Relationship Id="rId110" Type="http://schemas.openxmlformats.org/officeDocument/2006/relationships/slide" Target="slides/slide78.xml"/><Relationship Id="rId115" Type="http://schemas.openxmlformats.org/officeDocument/2006/relationships/slide" Target="slides/slide83.xml"/><Relationship Id="rId131" Type="http://schemas.openxmlformats.org/officeDocument/2006/relationships/slide" Target="slides/slide99.xml"/><Relationship Id="rId136" Type="http://schemas.openxmlformats.org/officeDocument/2006/relationships/slide" Target="slides/slide104.xml"/><Relationship Id="rId157" Type="http://schemas.openxmlformats.org/officeDocument/2006/relationships/slide" Target="slides/slide125.xml"/><Relationship Id="rId61" Type="http://schemas.openxmlformats.org/officeDocument/2006/relationships/slide" Target="slides/slide29.xml"/><Relationship Id="rId82" Type="http://schemas.openxmlformats.org/officeDocument/2006/relationships/slide" Target="slides/slide50.xml"/><Relationship Id="rId152" Type="http://schemas.openxmlformats.org/officeDocument/2006/relationships/slide" Target="slides/slide12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 Target="slides/slide3.xml"/><Relationship Id="rId56" Type="http://schemas.openxmlformats.org/officeDocument/2006/relationships/slide" Target="slides/slide24.xml"/><Relationship Id="rId77" Type="http://schemas.openxmlformats.org/officeDocument/2006/relationships/slide" Target="slides/slide45.xml"/><Relationship Id="rId100" Type="http://schemas.openxmlformats.org/officeDocument/2006/relationships/slide" Target="slides/slide68.xml"/><Relationship Id="rId105" Type="http://schemas.openxmlformats.org/officeDocument/2006/relationships/slide" Target="slides/slide73.xml"/><Relationship Id="rId126" Type="http://schemas.openxmlformats.org/officeDocument/2006/relationships/slide" Target="slides/slide94.xml"/><Relationship Id="rId147" Type="http://schemas.openxmlformats.org/officeDocument/2006/relationships/slide" Target="slides/slide115.xml"/><Relationship Id="rId16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9.xml"/><Relationship Id="rId72" Type="http://schemas.openxmlformats.org/officeDocument/2006/relationships/slide" Target="slides/slide40.xml"/><Relationship Id="rId93" Type="http://schemas.openxmlformats.org/officeDocument/2006/relationships/slide" Target="slides/slide61.xml"/><Relationship Id="rId98" Type="http://schemas.openxmlformats.org/officeDocument/2006/relationships/slide" Target="slides/slide66.xml"/><Relationship Id="rId121" Type="http://schemas.openxmlformats.org/officeDocument/2006/relationships/slide" Target="slides/slide89.xml"/><Relationship Id="rId142" Type="http://schemas.openxmlformats.org/officeDocument/2006/relationships/slide" Target="slides/slide110.xml"/><Relationship Id="rId163" Type="http://schemas.openxmlformats.org/officeDocument/2006/relationships/slide" Target="slides/slide13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4.xml"/><Relationship Id="rId67" Type="http://schemas.openxmlformats.org/officeDocument/2006/relationships/slide" Target="slides/slide35.xml"/><Relationship Id="rId116" Type="http://schemas.openxmlformats.org/officeDocument/2006/relationships/slide" Target="slides/slide84.xml"/><Relationship Id="rId137" Type="http://schemas.openxmlformats.org/officeDocument/2006/relationships/slide" Target="slides/slide105.xml"/><Relationship Id="rId158" Type="http://schemas.openxmlformats.org/officeDocument/2006/relationships/slide" Target="slides/slide126.xml"/><Relationship Id="rId20" Type="http://schemas.openxmlformats.org/officeDocument/2006/relationships/slideMaster" Target="slideMasters/slideMaster20.xml"/><Relationship Id="rId41" Type="http://schemas.openxmlformats.org/officeDocument/2006/relationships/slide" Target="slides/slide9.xml"/><Relationship Id="rId62" Type="http://schemas.openxmlformats.org/officeDocument/2006/relationships/slide" Target="slides/slide30.xml"/><Relationship Id="rId83" Type="http://schemas.openxmlformats.org/officeDocument/2006/relationships/slide" Target="slides/slide51.xml"/><Relationship Id="rId88" Type="http://schemas.openxmlformats.org/officeDocument/2006/relationships/slide" Target="slides/slide56.xml"/><Relationship Id="rId111" Type="http://schemas.openxmlformats.org/officeDocument/2006/relationships/slide" Target="slides/slide79.xml"/><Relationship Id="rId132" Type="http://schemas.openxmlformats.org/officeDocument/2006/relationships/slide" Target="slides/slide100.xml"/><Relationship Id="rId153" Type="http://schemas.openxmlformats.org/officeDocument/2006/relationships/slide" Target="slides/slide121.xml"/><Relationship Id="rId15" Type="http://schemas.openxmlformats.org/officeDocument/2006/relationships/slideMaster" Target="slideMasters/slideMaster15.xml"/><Relationship Id="rId36" Type="http://schemas.openxmlformats.org/officeDocument/2006/relationships/slide" Target="slides/slide4.xml"/><Relationship Id="rId57" Type="http://schemas.openxmlformats.org/officeDocument/2006/relationships/slide" Target="slides/slide25.xml"/><Relationship Id="rId106" Type="http://schemas.openxmlformats.org/officeDocument/2006/relationships/slide" Target="slides/slide74.xml"/><Relationship Id="rId127" Type="http://schemas.openxmlformats.org/officeDocument/2006/relationships/slide" Target="slides/slide9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20.xml"/><Relationship Id="rId73" Type="http://schemas.openxmlformats.org/officeDocument/2006/relationships/slide" Target="slides/slide41.xml"/><Relationship Id="rId78" Type="http://schemas.openxmlformats.org/officeDocument/2006/relationships/slide" Target="slides/slide46.xml"/><Relationship Id="rId94" Type="http://schemas.openxmlformats.org/officeDocument/2006/relationships/slide" Target="slides/slide62.xml"/><Relationship Id="rId99" Type="http://schemas.openxmlformats.org/officeDocument/2006/relationships/slide" Target="slides/slide67.xml"/><Relationship Id="rId101" Type="http://schemas.openxmlformats.org/officeDocument/2006/relationships/slide" Target="slides/slide69.xml"/><Relationship Id="rId122" Type="http://schemas.openxmlformats.org/officeDocument/2006/relationships/slide" Target="slides/slide90.xml"/><Relationship Id="rId143" Type="http://schemas.openxmlformats.org/officeDocument/2006/relationships/slide" Target="slides/slide111.xml"/><Relationship Id="rId148" Type="http://schemas.openxmlformats.org/officeDocument/2006/relationships/slide" Target="slides/slide116.xml"/><Relationship Id="rId164" Type="http://schemas.openxmlformats.org/officeDocument/2006/relationships/slide" Target="slides/slide132.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15.xml"/><Relationship Id="rId68" Type="http://schemas.openxmlformats.org/officeDocument/2006/relationships/slide" Target="slides/slide36.xml"/><Relationship Id="rId89" Type="http://schemas.openxmlformats.org/officeDocument/2006/relationships/slide" Target="slides/slide57.xml"/><Relationship Id="rId112" Type="http://schemas.openxmlformats.org/officeDocument/2006/relationships/slide" Target="slides/slide80.xml"/><Relationship Id="rId133" Type="http://schemas.openxmlformats.org/officeDocument/2006/relationships/slide" Target="slides/slide101.xml"/><Relationship Id="rId154" Type="http://schemas.openxmlformats.org/officeDocument/2006/relationships/slide" Target="slides/slide122.xml"/><Relationship Id="rId16" Type="http://schemas.openxmlformats.org/officeDocument/2006/relationships/slideMaster" Target="slideMasters/slideMaster16.xml"/><Relationship Id="rId37" Type="http://schemas.openxmlformats.org/officeDocument/2006/relationships/slide" Target="slides/slide5.xml"/><Relationship Id="rId58" Type="http://schemas.openxmlformats.org/officeDocument/2006/relationships/slide" Target="slides/slide26.xml"/><Relationship Id="rId79" Type="http://schemas.openxmlformats.org/officeDocument/2006/relationships/slide" Target="slides/slide47.xml"/><Relationship Id="rId102" Type="http://schemas.openxmlformats.org/officeDocument/2006/relationships/slide" Target="slides/slide70.xml"/><Relationship Id="rId123" Type="http://schemas.openxmlformats.org/officeDocument/2006/relationships/slide" Target="slides/slide91.xml"/><Relationship Id="rId144" Type="http://schemas.openxmlformats.org/officeDocument/2006/relationships/slide" Target="slides/slide112.xml"/><Relationship Id="rId90" Type="http://schemas.openxmlformats.org/officeDocument/2006/relationships/slide" Target="slides/slide58.xml"/><Relationship Id="rId165" Type="http://schemas.openxmlformats.org/officeDocument/2006/relationships/notesMaster" Target="notesMasters/notesMaster1.xml"/><Relationship Id="rId27" Type="http://schemas.openxmlformats.org/officeDocument/2006/relationships/slideMaster" Target="slideMasters/slideMaster27.xml"/><Relationship Id="rId48" Type="http://schemas.openxmlformats.org/officeDocument/2006/relationships/slide" Target="slides/slide16.xml"/><Relationship Id="rId69" Type="http://schemas.openxmlformats.org/officeDocument/2006/relationships/slide" Target="slides/slide37.xml"/><Relationship Id="rId113" Type="http://schemas.openxmlformats.org/officeDocument/2006/relationships/slide" Target="slides/slide81.xml"/><Relationship Id="rId134" Type="http://schemas.openxmlformats.org/officeDocument/2006/relationships/slide" Target="slides/slide102.xml"/><Relationship Id="rId80" Type="http://schemas.openxmlformats.org/officeDocument/2006/relationships/slide" Target="slides/slide48.xml"/><Relationship Id="rId155" Type="http://schemas.openxmlformats.org/officeDocument/2006/relationships/slide" Target="slides/slide123.xml"/><Relationship Id="rId17" Type="http://schemas.openxmlformats.org/officeDocument/2006/relationships/slideMaster" Target="slideMasters/slideMaster17.xml"/><Relationship Id="rId38" Type="http://schemas.openxmlformats.org/officeDocument/2006/relationships/slide" Target="slides/slide6.xml"/><Relationship Id="rId59" Type="http://schemas.openxmlformats.org/officeDocument/2006/relationships/slide" Target="slides/slide27.xml"/><Relationship Id="rId103" Type="http://schemas.openxmlformats.org/officeDocument/2006/relationships/slide" Target="slides/slide71.xml"/><Relationship Id="rId124" Type="http://schemas.openxmlformats.org/officeDocument/2006/relationships/slide" Target="slides/slide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DFFD09-4CDF-164B-89C4-35992E2E6EF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36C3243B-6B73-B44D-849C-0AAF8CDC1649}"/>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anose="020F0502020204030204" pitchFamily="34" charset="0"/>
                <a:cs typeface="Arial" panose="020B0604020202020204" pitchFamily="34" charset="0"/>
              </a:defRPr>
            </a:lvl1pPr>
          </a:lstStyle>
          <a:p>
            <a:pPr>
              <a:defRPr/>
            </a:pPr>
            <a:fld id="{53E3950D-8371-8B4E-B94C-F6B4FED4248B}" type="datetime1">
              <a:rPr lang="en-US" altLang="en-US"/>
              <a:pPr>
                <a:defRPr/>
              </a:pPr>
              <a:t>2/21/20</a:t>
            </a:fld>
            <a:endParaRPr lang="en-US" altLang="en-US"/>
          </a:p>
        </p:txBody>
      </p:sp>
      <p:sp>
        <p:nvSpPr>
          <p:cNvPr id="4" name="Slide Image Placeholder 3">
            <a:extLst>
              <a:ext uri="{FF2B5EF4-FFF2-40B4-BE49-F238E27FC236}">
                <a16:creationId xmlns:a16="http://schemas.microsoft.com/office/drawing/2014/main" id="{298E94DD-1C25-644A-97C2-065A6632E0A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46EA9EF-887D-024D-A981-C83723D2CFF8}"/>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38CFF1E-1963-4E43-BD3F-22F8CB0641F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54947558-60FF-FB47-B078-F2E83A71540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Arial" panose="020B0604020202020204" pitchFamily="34" charset="0"/>
              </a:defRPr>
            </a:lvl1pPr>
          </a:lstStyle>
          <a:p>
            <a:pPr>
              <a:defRPr/>
            </a:pPr>
            <a:fld id="{73CFECF0-CC82-6043-8453-FB2A729FF3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Richard_W._Hammin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en.wikipedia.org/wiki/Bell_System_Technical_Journal" TargetMode="External"/><Relationship Id="rId4" Type="http://schemas.openxmlformats.org/officeDocument/2006/relationships/hyperlink" Target="http://wayback.archive.org/web/20060525060427/http:/www.caip.rutgers.edu/~bushnell/dsdwebsite/hamming.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7E4F6CE9-2979-DE45-9B3C-2CE4444349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DCE169AF-B4C9-8340-BA18-381651FC7628}"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6498" name="Rectangle 2">
            <a:extLst>
              <a:ext uri="{FF2B5EF4-FFF2-40B4-BE49-F238E27FC236}">
                <a16:creationId xmlns:a16="http://schemas.microsoft.com/office/drawing/2014/main" id="{CF8A8CAD-72A0-FF4C-8E0A-4CF2EAEA98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a:extLst>
              <a:ext uri="{FF2B5EF4-FFF2-40B4-BE49-F238E27FC236}">
                <a16:creationId xmlns:a16="http://schemas.microsoft.com/office/drawing/2014/main" id="{A3FB46DD-8D80-6048-8D04-B0170256B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34152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011EA39-C108-6540-8F4A-A86A99323A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123D9E19-0A03-5B4E-A627-949FE2A63D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We demonstrate the errors on multiple x86 systems. Shown to the bottom-left is a “disturbance kernel”. When executed, it forces two rows to be opened and closed one after the other – over and over again. Consequently, it induces many errors in the module.</a:t>
            </a:r>
          </a:p>
        </p:txBody>
      </p:sp>
      <p:sp>
        <p:nvSpPr>
          <p:cNvPr id="235523" name="Slide Number Placeholder 3">
            <a:extLst>
              <a:ext uri="{FF2B5EF4-FFF2-40B4-BE49-F238E27FC236}">
                <a16:creationId xmlns:a16="http://schemas.microsoft.com/office/drawing/2014/main" id="{456D04BF-D8A5-DF46-977E-EEA657DE87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6985EF-1D0E-A941-A609-D6F83DC32D15}"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84762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360D2D08-BD50-7E49-AD3E-AEEA7A182A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207137AD-56E5-DE43-B671-EFC6FF460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We demonstrate the errors on multiple x86 systems. Shown to the bottom-left is a “disturbance kernel”. When executed, it forces two rows to be opened and closed one after the other – over and over again. Consequently, it induces many errors in the module.</a:t>
            </a:r>
          </a:p>
        </p:txBody>
      </p:sp>
      <p:sp>
        <p:nvSpPr>
          <p:cNvPr id="237571" name="Slide Number Placeholder 3">
            <a:extLst>
              <a:ext uri="{FF2B5EF4-FFF2-40B4-BE49-F238E27FC236}">
                <a16:creationId xmlns:a16="http://schemas.microsoft.com/office/drawing/2014/main" id="{A540A67A-E11F-EE46-B818-7749CF5E83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1A37D5-DDF4-F144-9357-8C487405408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2209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E671BCD7-AD4B-7146-8458-3D922EA96B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34B67BF5-5E18-1744-8760-27A3B2AE6D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We demonstrate the errors on multiple x86 systems. Shown to the bottom-left is a “disturbance kernel”. When executed, it forces two rows to be opened and closed one after the other – over and over again. Consequently, it induces many errors in the module.</a:t>
            </a:r>
          </a:p>
        </p:txBody>
      </p:sp>
      <p:sp>
        <p:nvSpPr>
          <p:cNvPr id="239619" name="Slide Number Placeholder 3">
            <a:extLst>
              <a:ext uri="{FF2B5EF4-FFF2-40B4-BE49-F238E27FC236}">
                <a16:creationId xmlns:a16="http://schemas.microsoft.com/office/drawing/2014/main" id="{33EBCA1E-34D4-164F-8998-D3F7ADC368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0F0BAD-3602-5947-A6A1-34D17725641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092447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E65E6944-EFBD-D145-84B8-AD65781897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9B4BB72E-6CE6-4F4E-8773-A408032043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We demonstrate the errors on multiple x86 systems. Shown to the bottom-left is a “disturbance kernel”. When executed, it forces two rows to be opened and closed one after the other – over and over again. Consequently, it induces many errors in the module.</a:t>
            </a:r>
          </a:p>
        </p:txBody>
      </p:sp>
      <p:sp>
        <p:nvSpPr>
          <p:cNvPr id="241667" name="Slide Number Placeholder 3">
            <a:extLst>
              <a:ext uri="{FF2B5EF4-FFF2-40B4-BE49-F238E27FC236}">
                <a16:creationId xmlns:a16="http://schemas.microsoft.com/office/drawing/2014/main" id="{C4D22630-457C-234C-B020-7A6614D4CF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FEC3C-0E52-3B44-A941-D10912FAA4D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16513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Slide Image Placeholder 1">
            <a:extLst>
              <a:ext uri="{FF2B5EF4-FFF2-40B4-BE49-F238E27FC236}">
                <a16:creationId xmlns:a16="http://schemas.microsoft.com/office/drawing/2014/main" id="{ADDB9257-C8D3-D042-B334-A8BDA304DB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8" name="Notes Placeholder 2">
            <a:extLst>
              <a:ext uri="{FF2B5EF4-FFF2-40B4-BE49-F238E27FC236}">
                <a16:creationId xmlns:a16="http://schemas.microsoft.com/office/drawing/2014/main" id="{D75FF137-7737-6349-AF7F-9FFDED8A0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When we executed the code on four different processors, all four of them yielded errors. Intel Haswell has the most errors, at 23 thousand, because it has the highest rate of accessing DRAM.</a:t>
            </a:r>
          </a:p>
          <a:p>
            <a:endParaRPr lang="en-US" altLang="en-US">
              <a:ea typeface="ＭＳ Ｐゴシック" panose="020B0600070205080204" pitchFamily="34" charset="-128"/>
            </a:endParaRPr>
          </a:p>
          <a:p>
            <a:r>
              <a:rPr lang="en-US" altLang="en-US">
                <a:ea typeface="ＭＳ Ｐゴシック" panose="020B0600070205080204" pitchFamily="34" charset="-128"/>
              </a:rPr>
              <a:t>Later on, I’ll show that we can induce as many as ten million disturbance errors in a more controlled environment.</a:t>
            </a:r>
          </a:p>
          <a:p>
            <a:endParaRPr lang="en-US" altLang="en-US">
              <a:ea typeface="ＭＳ Ｐゴシック" panose="020B0600070205080204" pitchFamily="34" charset="-128"/>
            </a:endParaRPr>
          </a:p>
          <a:p>
            <a:r>
              <a:rPr lang="en-US" altLang="en-US">
                <a:ea typeface="ＭＳ Ｐゴシック" panose="020B0600070205080204" pitchFamily="34" charset="-128"/>
              </a:rPr>
              <a:t>From this, we conclude that disturbance errors are a serious reliability issue.</a:t>
            </a:r>
          </a:p>
        </p:txBody>
      </p:sp>
      <p:sp>
        <p:nvSpPr>
          <p:cNvPr id="4" name="Slide Number Placeholder 3">
            <a:extLst>
              <a:ext uri="{FF2B5EF4-FFF2-40B4-BE49-F238E27FC236}">
                <a16:creationId xmlns:a16="http://schemas.microsoft.com/office/drawing/2014/main" id="{3514E294-308B-0741-8CD4-0E4011CF22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CD4031-4813-194A-A084-D4B72841E8C8}" type="slidenum">
              <a:rPr kumimoji="0" 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983318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00CE0425-400F-0448-A136-9568AF5B3F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8B8A65C8-A3D2-D547-8400-9910E91689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Picture from the article:</a:t>
            </a:r>
          </a:p>
          <a:p>
            <a:r>
              <a:rPr lang="en-US" altLang="en-US">
                <a:ea typeface="ＭＳ Ｐゴシック" panose="020B0600070205080204" pitchFamily="34" charset="-128"/>
              </a:rPr>
              <a:t>http://thehackernews.com/2015/03/dram-rowhammer-vulnerability.html</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245763" name="Slide Number Placeholder 3">
            <a:extLst>
              <a:ext uri="{FF2B5EF4-FFF2-40B4-BE49-F238E27FC236}">
                <a16:creationId xmlns:a16="http://schemas.microsoft.com/office/drawing/2014/main" id="{E6754455-6B61-1443-A26F-CCA7BC5E00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25E5FC-078A-504D-86B9-DF8D097100E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1877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a:extLst>
              <a:ext uri="{FF2B5EF4-FFF2-40B4-BE49-F238E27FC236}">
                <a16:creationId xmlns:a16="http://schemas.microsoft.com/office/drawing/2014/main" id="{D5D372BD-E4FF-9841-8496-1760880C89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2" name="Notes Placeholder 2">
            <a:extLst>
              <a:ext uri="{FF2B5EF4-FFF2-40B4-BE49-F238E27FC236}">
                <a16:creationId xmlns:a16="http://schemas.microsoft.com/office/drawing/2014/main" id="{0CE81D25-605B-884B-A1AF-4FC6A83990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Here is a list of four potential solutions to disturbance errors: making better DRAM chips, refreshing more frequently, employing sophisticated ECC schemes, and using hardware counters to track the number of accesses to different rows.</a:t>
            </a:r>
          </a:p>
          <a:p>
            <a:endParaRPr lang="en-US" altLang="en-US">
              <a:ea typeface="ＭＳ Ｐゴシック" panose="020B0600070205080204" pitchFamily="34" charset="-128"/>
            </a:endParaRPr>
          </a:p>
          <a:p>
            <a:r>
              <a:rPr lang="en-US" altLang="en-US">
                <a:ea typeface="ＭＳ Ｐゴシック" panose="020B0600070205080204" pitchFamily="34" charset="-128"/>
              </a:rPr>
              <a:t>However, all of these solutions incur a large overhead in terms cost, power, performance, and/or complexity.</a:t>
            </a:r>
          </a:p>
        </p:txBody>
      </p:sp>
      <p:sp>
        <p:nvSpPr>
          <p:cNvPr id="250883" name="Slide Number Placeholder 3">
            <a:extLst>
              <a:ext uri="{FF2B5EF4-FFF2-40B4-BE49-F238E27FC236}">
                <a16:creationId xmlns:a16="http://schemas.microsoft.com/office/drawing/2014/main" id="{F1CDEAFC-C8B1-8B49-A3FF-7B96A9F5F2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B428A4-90F1-6745-9672-3E9E5F0A000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16485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Slide Image Placeholder 1">
            <a:extLst>
              <a:ext uri="{FF2B5EF4-FFF2-40B4-BE49-F238E27FC236}">
                <a16:creationId xmlns:a16="http://schemas.microsoft.com/office/drawing/2014/main" id="{FC95D673-7AED-7741-8ADE-4290650AC7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0" name="Notes Placeholder 2">
            <a:extLst>
              <a:ext uri="{FF2B5EF4-FFF2-40B4-BE49-F238E27FC236}">
                <a16:creationId xmlns:a16="http://schemas.microsoft.com/office/drawing/2014/main" id="{20B2104F-A408-704D-8972-77079B6749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We provide a more efficient solution, called PARA, which stands for probabilistic adjacent row activation.</a:t>
            </a:r>
          </a:p>
          <a:p>
            <a:endParaRPr lang="en-US" altLang="en-US">
              <a:ea typeface="ＭＳ Ｐゴシック" panose="020B0600070205080204" pitchFamily="34" charset="-128"/>
            </a:endParaRPr>
          </a:p>
          <a:p>
            <a:r>
              <a:rPr lang="en-US" altLang="en-US">
                <a:ea typeface="ＭＳ Ｐゴシック" panose="020B0600070205080204" pitchFamily="34" charset="-128"/>
              </a:rPr>
              <a:t>The key idea is thus: after closing a row, we activate (i.e., refresh) one of its neighbors with a low probability, for example, p equal to 0.005.</a:t>
            </a:r>
          </a:p>
          <a:p>
            <a:endParaRPr lang="en-US" altLang="en-US">
              <a:ea typeface="ＭＳ Ｐゴシック" panose="020B0600070205080204" pitchFamily="34" charset="-128"/>
            </a:endParaRPr>
          </a:p>
          <a:p>
            <a:r>
              <a:rPr lang="en-US" altLang="en-US">
                <a:ea typeface="ＭＳ Ｐゴシック" panose="020B0600070205080204" pitchFamily="34" charset="-128"/>
              </a:rPr>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altLang="en-US">
              <a:ea typeface="ＭＳ Ｐゴシック" panose="020B0600070205080204" pitchFamily="34" charset="-128"/>
            </a:endParaRPr>
          </a:p>
          <a:p>
            <a:r>
              <a:rPr lang="en-US" altLang="en-US">
                <a:ea typeface="ＭＳ Ｐゴシック" panose="020B0600070205080204" pitchFamily="34" charset="-128"/>
              </a:rPr>
              <a:t>And by adjusting the value of p, PARA can provide an arbitrarily strong-degree of protection against errors. </a:t>
            </a:r>
          </a:p>
        </p:txBody>
      </p:sp>
      <p:sp>
        <p:nvSpPr>
          <p:cNvPr id="252931" name="Slide Number Placeholder 3">
            <a:extLst>
              <a:ext uri="{FF2B5EF4-FFF2-40B4-BE49-F238E27FC236}">
                <a16:creationId xmlns:a16="http://schemas.microsoft.com/office/drawing/2014/main" id="{D26D5C22-2200-7741-BBCB-C821007311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8AF57D-8188-3246-ADB9-11CADE49479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702966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a:extLst>
              <a:ext uri="{FF2B5EF4-FFF2-40B4-BE49-F238E27FC236}">
                <a16:creationId xmlns:a16="http://schemas.microsoft.com/office/drawing/2014/main" id="{1AB58F4F-3748-9F44-8FF3-2B1098E92F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8" name="Notes Placeholder 2">
            <a:extLst>
              <a:ext uri="{FF2B5EF4-FFF2-40B4-BE49-F238E27FC236}">
                <a16:creationId xmlns:a16="http://schemas.microsoft.com/office/drawing/2014/main" id="{064CA156-0FCE-F74F-997D-2D401B5E62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
        <p:nvSpPr>
          <p:cNvPr id="214019" name="Slide Number Placeholder 3">
            <a:extLst>
              <a:ext uri="{FF2B5EF4-FFF2-40B4-BE49-F238E27FC236}">
                <a16:creationId xmlns:a16="http://schemas.microsoft.com/office/drawing/2014/main" id="{037E1CEB-BBA4-7242-8D48-0F1F7AE9DE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427BA9DA-E02B-E94C-BBA5-0AF495F38AB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59013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a:extLst>
              <a:ext uri="{FF2B5EF4-FFF2-40B4-BE49-F238E27FC236}">
                <a16:creationId xmlns:a16="http://schemas.microsoft.com/office/drawing/2014/main" id="{841E13F0-A5F0-9D4A-B1C0-659195AF27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6" name="Notes Placeholder 2">
            <a:extLst>
              <a:ext uri="{FF2B5EF4-FFF2-40B4-BE49-F238E27FC236}">
                <a16:creationId xmlns:a16="http://schemas.microsoft.com/office/drawing/2014/main" id="{6DDBEB86-0884-4D42-A697-9F3A5F3B2A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216067" name="Slide Number Placeholder 3">
            <a:extLst>
              <a:ext uri="{FF2B5EF4-FFF2-40B4-BE49-F238E27FC236}">
                <a16:creationId xmlns:a16="http://schemas.microsoft.com/office/drawing/2014/main" id="{068326E6-9280-3F4C-BE44-65BAF5C7E8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F9EB3F-C863-0B42-8CB9-C15C5F065B9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338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FB4DD9D6-639C-3643-8E82-40A227BFC3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8" name="Notes Placeholder 2">
            <a:extLst>
              <a:ext uri="{FF2B5EF4-FFF2-40B4-BE49-F238E27FC236}">
                <a16:creationId xmlns:a16="http://schemas.microsoft.com/office/drawing/2014/main" id="{E72F1107-1163-9544-AB04-6D331864E8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ea typeface="ＭＳ Ｐゴシック" panose="020B0600070205080204" pitchFamily="34" charset="-128"/>
              </a:rPr>
              <a:t>ISA is the interface between hardware and software… It is a contract that the hardware promises to satisfy.</a:t>
            </a:r>
          </a:p>
          <a:p>
            <a:pPr eaLnBrk="1" hangingPunct="1">
              <a:spcBef>
                <a:spcPct val="0"/>
              </a:spcBef>
            </a:pPr>
            <a:r>
              <a:rPr lang="en-US" altLang="en-US">
                <a:latin typeface="Arial" panose="020B0604020202020204" pitchFamily="34" charset="0"/>
                <a:ea typeface="ＭＳ Ｐゴシック" panose="020B0600070205080204" pitchFamily="34" charset="-128"/>
              </a:rPr>
              <a:t>Algorithm: step by step procedure where each step is effectively computable (by a computer), is definite (precisely defined) – “do until fast” is not definite, and terminates</a:t>
            </a:r>
          </a:p>
          <a:p>
            <a:pPr eaLnBrk="1" hangingPunct="1">
              <a:spcBef>
                <a:spcPct val="0"/>
              </a:spcBef>
            </a:pPr>
            <a:endParaRPr lang="en-US" altLang="en-US">
              <a:latin typeface="Arial" panose="020B0604020202020204" pitchFamily="34" charset="0"/>
              <a:ea typeface="ＭＳ Ｐゴシック" panose="020B0600070205080204" pitchFamily="34" charset="-128"/>
            </a:endParaRPr>
          </a:p>
          <a:p>
            <a:pPr eaLnBrk="1" hangingPunct="1">
              <a:spcBef>
                <a:spcPct val="0"/>
              </a:spcBef>
            </a:pPr>
            <a:r>
              <a:rPr lang="en-US" altLang="en-US">
                <a:latin typeface="Arial" panose="020B0604020202020204" pitchFamily="34" charset="0"/>
                <a:ea typeface="ＭＳ Ｐゴシック" panose="020B0600070205080204" pitchFamily="34" charset="-128"/>
              </a:rPr>
              <a:t>Hamming distance: number of locations in which the corresponding symbols of two equal-length strings is different</a:t>
            </a:r>
          </a:p>
          <a:p>
            <a:pPr eaLnBrk="1" hangingPunct="1">
              <a:spcBef>
                <a:spcPct val="0"/>
              </a:spcBef>
            </a:pPr>
            <a:endParaRPr lang="en-US" altLang="en-US">
              <a:latin typeface="Arial" panose="020B0604020202020204" pitchFamily="34" charset="0"/>
              <a:ea typeface="ＭＳ Ｐゴシック" panose="020B0600070205080204" pitchFamily="34" charset="-128"/>
            </a:endParaRPr>
          </a:p>
          <a:p>
            <a:pPr eaLnBrk="1" hangingPunct="1">
              <a:spcBef>
                <a:spcPct val="0"/>
              </a:spcBef>
            </a:pPr>
            <a:r>
              <a:rPr lang="en-US" altLang="en-US">
                <a:ea typeface="ＭＳ Ｐゴシック" panose="020B0600070205080204" pitchFamily="34" charset="-128"/>
                <a:hlinkClick r:id="rId3" tooltip="Richard W. Hamming"/>
              </a:rPr>
              <a:t>Hamming, Richard W.</a:t>
            </a:r>
            <a:r>
              <a:rPr lang="en-US" altLang="en-US">
                <a:ea typeface="ＭＳ Ｐゴシック" panose="020B0600070205080204" pitchFamily="34" charset="-128"/>
              </a:rPr>
              <a:t> (1950), </a:t>
            </a:r>
            <a:r>
              <a:rPr lang="en-US" altLang="en-US">
                <a:ea typeface="ＭＳ Ｐゴシック" panose="020B0600070205080204" pitchFamily="34" charset="-128"/>
                <a:hlinkClick r:id="rId4"/>
              </a:rPr>
              <a:t>"Error detecting and error correcting codes"</a:t>
            </a:r>
            <a:r>
              <a:rPr lang="en-US" altLang="en-US">
                <a:ea typeface="ＭＳ Ｐゴシック" panose="020B0600070205080204" pitchFamily="34" charset="-128"/>
              </a:rPr>
              <a:t>, </a:t>
            </a:r>
            <a:r>
              <a:rPr lang="en-US" altLang="en-US" i="1">
                <a:ea typeface="ＭＳ Ｐゴシック" panose="020B0600070205080204" pitchFamily="34" charset="-128"/>
                <a:hlinkClick r:id="rId5" tooltip="Bell System Technical Journal"/>
              </a:rPr>
              <a:t>Bell System Technical Journal</a:t>
            </a:r>
            <a:r>
              <a:rPr lang="en-US" altLang="en-US">
                <a:ea typeface="ＭＳ Ｐゴシック" panose="020B0600070205080204" pitchFamily="34" charset="-128"/>
              </a:rPr>
              <a:t> </a:t>
            </a:r>
            <a:r>
              <a:rPr lang="en-US" altLang="en-US" b="1">
                <a:ea typeface="ＭＳ Ｐゴシック" panose="020B0600070205080204" pitchFamily="34" charset="-128"/>
              </a:rPr>
              <a:t>29</a:t>
            </a:r>
            <a:r>
              <a:rPr lang="en-US" altLang="en-US">
                <a:ea typeface="ＭＳ Ｐゴシック" panose="020B0600070205080204" pitchFamily="34" charset="-128"/>
              </a:rPr>
              <a:t> (2): 147–160</a:t>
            </a:r>
          </a:p>
          <a:p>
            <a:pPr eaLnBrk="1" hangingPunct="1">
              <a:spcBef>
                <a:spcPct val="0"/>
              </a:spcBef>
            </a:pPr>
            <a:endParaRPr lang="en-US" altLang="en-US">
              <a:ea typeface="ＭＳ Ｐゴシック" panose="020B0600070205080204" pitchFamily="34" charset="-128"/>
            </a:endParaRPr>
          </a:p>
          <a:p>
            <a:pPr eaLnBrk="1" hangingPunct="1">
              <a:spcBef>
                <a:spcPct val="0"/>
              </a:spcBef>
            </a:pPr>
            <a:r>
              <a:rPr lang="en-US" altLang="en-US">
                <a:ea typeface="ＭＳ Ｐゴシック" panose="020B0600070205080204" pitchFamily="34" charset="-128"/>
              </a:rPr>
              <a:t>Hamming codes</a:t>
            </a:r>
            <a:endParaRPr lang="en-US" altLang="en-US">
              <a:latin typeface="Arial" panose="020B0604020202020204" pitchFamily="34" charset="0"/>
              <a:ea typeface="ＭＳ Ｐゴシック" panose="020B0600070205080204" pitchFamily="34" charset="-128"/>
            </a:endParaRPr>
          </a:p>
          <a:p>
            <a:pPr eaLnBrk="1" hangingPunct="1">
              <a:spcBef>
                <a:spcPct val="0"/>
              </a:spcBef>
            </a:pPr>
            <a:endParaRPr lang="en-US" altLang="en-US">
              <a:latin typeface="Arial" panose="020B0604020202020204" pitchFamily="34" charset="0"/>
              <a:ea typeface="ＭＳ Ｐゴシック" panose="020B0600070205080204" pitchFamily="34" charset="-128"/>
            </a:endParaRPr>
          </a:p>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
        <p:nvSpPr>
          <p:cNvPr id="188419" name="Slide Number Placeholder 3">
            <a:extLst>
              <a:ext uri="{FF2B5EF4-FFF2-40B4-BE49-F238E27FC236}">
                <a16:creationId xmlns:a16="http://schemas.microsoft.com/office/drawing/2014/main" id="{5EF9E978-2218-D246-813A-77C8DA5514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ADD6ED-B0CF-0D4F-AA61-920C78E3A49B}"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26332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7E4F6CE9-2979-DE45-9B3C-2CE4444349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DCE169AF-B4C9-8340-BA18-381651FC7628}"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6498" name="Rectangle 2">
            <a:extLst>
              <a:ext uri="{FF2B5EF4-FFF2-40B4-BE49-F238E27FC236}">
                <a16:creationId xmlns:a16="http://schemas.microsoft.com/office/drawing/2014/main" id="{CF8A8CAD-72A0-FF4C-8E0A-4CF2EAEA98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a:extLst>
              <a:ext uri="{FF2B5EF4-FFF2-40B4-BE49-F238E27FC236}">
                <a16:creationId xmlns:a16="http://schemas.microsoft.com/office/drawing/2014/main" id="{A3FB46DD-8D80-6048-8D04-B0170256B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08933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Image Placeholder 1">
            <a:extLst>
              <a:ext uri="{FF2B5EF4-FFF2-40B4-BE49-F238E27FC236}">
                <a16:creationId xmlns:a16="http://schemas.microsoft.com/office/drawing/2014/main" id="{87736324-0E5D-2D46-BD0B-5C9719701D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0" name="Notes Placeholder 2">
            <a:extLst>
              <a:ext uri="{FF2B5EF4-FFF2-40B4-BE49-F238E27FC236}">
                <a16:creationId xmlns:a16="http://schemas.microsoft.com/office/drawing/2014/main" id="{864175BB-E4EB-6444-BD1D-950A9D6601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
        <p:nvSpPr>
          <p:cNvPr id="186371" name="Slide Number Placeholder 3">
            <a:extLst>
              <a:ext uri="{FF2B5EF4-FFF2-40B4-BE49-F238E27FC236}">
                <a16:creationId xmlns:a16="http://schemas.microsoft.com/office/drawing/2014/main" id="{F0BBF9F2-89E0-A14F-B336-C0820D4524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BFEC29C1-1FE1-3B4A-BD0A-A3FDAE2D07F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65742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Slide Image Placeholder 1">
            <a:extLst>
              <a:ext uri="{FF2B5EF4-FFF2-40B4-BE49-F238E27FC236}">
                <a16:creationId xmlns:a16="http://schemas.microsoft.com/office/drawing/2014/main" id="{462DE7CF-F586-094C-9FDE-08EB7A463E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6" name="Notes Placeholder 2">
            <a:extLst>
              <a:ext uri="{FF2B5EF4-FFF2-40B4-BE49-F238E27FC236}">
                <a16:creationId xmlns:a16="http://schemas.microsoft.com/office/drawing/2014/main" id="{45127BEC-4632-8748-8419-DB1B9A810F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What kind of performance do we expect when we run two applications on a multi-core system? To answer this question, we performed an experiment. We took two applications we cared about, ran them together on different cores in a dual-core system, and measured their slowdown compared to when each is run alone on the same system. This graph shows the slowdown each app experienced. (DATA explanation…) </a:t>
            </a: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Why do we get such a large disparity in the slowdowns?</a:t>
            </a: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Is it the priorities? No. We went back and gave high priority to gcc and low priority to matlab. The slowdowns did not change at all. Neither the software or the hardware enforced the priorities.</a:t>
            </a: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Is it the contention in the disk? We checked for this possibility, but found that these applications did not have any disk accesses in the steady state. They both fit in the physical memory and therefore did not interfere in the disk.</a:t>
            </a: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What is it then? Why do we get such large disparity in slowdowns in a dual core system?</a:t>
            </a: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I will call such an application a </a:t>
            </a:r>
            <a:r>
              <a:rPr lang="ja-JP" altLang="en-US" sz="1000">
                <a:latin typeface="Arial" panose="020B0604020202020204" pitchFamily="34" charset="0"/>
                <a:ea typeface="ＭＳ Ｐゴシック" panose="020B0600070205080204" pitchFamily="34" charset="-128"/>
              </a:rPr>
              <a:t>“</a:t>
            </a:r>
            <a:r>
              <a:rPr lang="en-US" altLang="ja-JP" sz="1000">
                <a:latin typeface="Arial" panose="020B0604020202020204" pitchFamily="34" charset="0"/>
                <a:ea typeface="ＭＳ Ｐゴシック" panose="020B0600070205080204" pitchFamily="34" charset="-128"/>
              </a:rPr>
              <a:t>memory performance hog</a:t>
            </a:r>
            <a:r>
              <a:rPr lang="ja-JP" altLang="en-US" sz="1000">
                <a:latin typeface="Arial" panose="020B0604020202020204" pitchFamily="34" charset="0"/>
                <a:ea typeface="ＭＳ Ｐゴシック" panose="020B0600070205080204" pitchFamily="34" charset="-128"/>
              </a:rPr>
              <a:t>”</a:t>
            </a:r>
            <a:endParaRPr lang="en-US" altLang="ja-JP"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Now, let me tell you why this disparity in slowdowns happens.</a:t>
            </a: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Is it that there are other applications or the OS interfering with gcc, stealing its time quantums? No.</a:t>
            </a:r>
          </a:p>
        </p:txBody>
      </p:sp>
      <p:sp>
        <p:nvSpPr>
          <p:cNvPr id="190467" name="Slide Number Placeholder 3">
            <a:extLst>
              <a:ext uri="{FF2B5EF4-FFF2-40B4-BE49-F238E27FC236}">
                <a16:creationId xmlns:a16="http://schemas.microsoft.com/office/drawing/2014/main" id="{2E0D989B-473F-9543-BC4E-B877552DCE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C05E16-BE7F-0749-88A7-F7369E873F2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13238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a:extLst>
              <a:ext uri="{FF2B5EF4-FFF2-40B4-BE49-F238E27FC236}">
                <a16:creationId xmlns:a16="http://schemas.microsoft.com/office/drawing/2014/main" id="{E3AB6C14-2E93-C549-B781-9E6B5DC93B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2A0C97-2156-9342-8F76-322F2B87AA0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95586" name="Rectangle 2">
            <a:extLst>
              <a:ext uri="{FF2B5EF4-FFF2-40B4-BE49-F238E27FC236}">
                <a16:creationId xmlns:a16="http://schemas.microsoft.com/office/drawing/2014/main" id="{7BEE02E0-A9E3-2A4A-A8BA-7D504CC036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Rectangle 3">
            <a:extLst>
              <a:ext uri="{FF2B5EF4-FFF2-40B4-BE49-F238E27FC236}">
                <a16:creationId xmlns:a16="http://schemas.microsoft.com/office/drawing/2014/main" id="{8269E554-5D72-6040-B42F-E8765A40C7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endParaRPr lang="en-US" altLang="en-US" sz="10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28463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a:extLst>
              <a:ext uri="{FF2B5EF4-FFF2-40B4-BE49-F238E27FC236}">
                <a16:creationId xmlns:a16="http://schemas.microsoft.com/office/drawing/2014/main" id="{EC64FDED-8585-9546-883E-E59F9CF0B4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8E2BE8-D39C-034F-9C4E-DA1DAE87279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97634" name="Rectangle 2">
            <a:extLst>
              <a:ext uri="{FF2B5EF4-FFF2-40B4-BE49-F238E27FC236}">
                <a16:creationId xmlns:a16="http://schemas.microsoft.com/office/drawing/2014/main" id="{2676598A-22F6-6444-9CB7-EE99BCF509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Rectangle 3">
            <a:extLst>
              <a:ext uri="{FF2B5EF4-FFF2-40B4-BE49-F238E27FC236}">
                <a16:creationId xmlns:a16="http://schemas.microsoft.com/office/drawing/2014/main" id="{548064D7-5C0E-4748-AA86-26A4F04A6A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altLang="en-US" sz="1000">
                <a:latin typeface="Arial" panose="020B0604020202020204" pitchFamily="34" charset="0"/>
                <a:ea typeface="ＭＳ Ｐゴシック" panose="020B0600070205080204" pitchFamily="34" charset="-128"/>
              </a:rPr>
              <a:t>-In a multi-core chip, different cores share some hardware resources. In particular, they share the DRAM memory system. The shared memory system consists of this and that. </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When we run matlab on one core, and gcc on another core, both cores generate memory requests to access the DRAM banks. When these requests arrive at the DRAM controller, the controller favors matlab</a:t>
            </a:r>
            <a:r>
              <a:rPr lang="ja-JP" altLang="en-US" sz="1000">
                <a:latin typeface="Arial" panose="020B0604020202020204" pitchFamily="34" charset="0"/>
                <a:ea typeface="ＭＳ Ｐゴシック" panose="020B0600070205080204" pitchFamily="34" charset="-128"/>
              </a:rPr>
              <a:t>’</a:t>
            </a:r>
            <a:r>
              <a:rPr lang="en-US" altLang="ja-JP" sz="1000">
                <a:latin typeface="Arial" panose="020B0604020202020204" pitchFamily="34" charset="0"/>
                <a:ea typeface="ＭＳ Ｐゴシック" panose="020B0600070205080204" pitchFamily="34" charset="-128"/>
              </a:rPr>
              <a:t>s requests over gcc</a:t>
            </a:r>
            <a:r>
              <a:rPr lang="ja-JP" altLang="en-US" sz="1000">
                <a:latin typeface="Arial" panose="020B0604020202020204" pitchFamily="34" charset="0"/>
                <a:ea typeface="ＭＳ Ｐゴシック" panose="020B0600070205080204" pitchFamily="34" charset="-128"/>
              </a:rPr>
              <a:t>’</a:t>
            </a:r>
            <a:r>
              <a:rPr lang="en-US" altLang="ja-JP" sz="1000">
                <a:latin typeface="Arial" panose="020B0604020202020204" pitchFamily="34" charset="0"/>
                <a:ea typeface="ＭＳ Ｐゴシック" panose="020B0600070205080204" pitchFamily="34" charset="-128"/>
              </a:rPr>
              <a:t>s requests. As a result, matlab can make progress and continues generating memory requests. These requests are again favored by the DRAM controller over gcc</a:t>
            </a:r>
            <a:r>
              <a:rPr lang="ja-JP" altLang="en-US" sz="1000">
                <a:latin typeface="Arial" panose="020B0604020202020204" pitchFamily="34" charset="0"/>
                <a:ea typeface="ＭＳ Ｐゴシック" panose="020B0600070205080204" pitchFamily="34" charset="-128"/>
              </a:rPr>
              <a:t>’</a:t>
            </a:r>
            <a:r>
              <a:rPr lang="en-US" altLang="ja-JP" sz="1000">
                <a:latin typeface="Arial" panose="020B0604020202020204" pitchFamily="34" charset="0"/>
                <a:ea typeface="ＭＳ Ｐゴシック" panose="020B0600070205080204" pitchFamily="34" charset="-128"/>
              </a:rPr>
              <a:t>s requests. Therefore, gcc starves waiting for its requests to be serviced in DRAM whereas matlab makes very quick progress as if it were running alone. </a:t>
            </a: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Why does this happen? This is because the algorithms employed by the DRAM controller are unfair. </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But, why are these algorithms unfair? Why do they unfairly prioritize matlab accesses?</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To understand this, we need to understand how a DRAM bank operates.</a:t>
            </a: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endParaRPr lang="en-US" altLang="en-US" sz="1000">
              <a:latin typeface="Arial" panose="020B0604020202020204" pitchFamily="34" charset="0"/>
              <a:ea typeface="ＭＳ Ｐゴシック" panose="020B0600070205080204" pitchFamily="34" charset="-128"/>
            </a:endParaRP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Almost all systems today contain multi-core chips</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Multi-core systems consist of multiple on-chip cores and caches</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Cores share the DRAM memory system</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DRAM memory system consists of</a:t>
            </a:r>
          </a:p>
          <a:p>
            <a:pPr lvl="1"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DRAM banks that store data (multiple banks to allow parallel accesses)</a:t>
            </a:r>
          </a:p>
          <a:p>
            <a:pPr lvl="1"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DRAM memory controller that mediates between cores and DRAM memory</a:t>
            </a:r>
          </a:p>
          <a:p>
            <a:pPr lvl="2"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It schedules memory operations generated by cores to DRAM</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This talk is about exploiting the unfair algorithms in the memory controllers to perform denial of service to running threads</a:t>
            </a:r>
          </a:p>
          <a:p>
            <a:pPr eaLnBrk="1" hangingPunct="1">
              <a:lnSpc>
                <a:spcPct val="90000"/>
              </a:lnSpc>
              <a:spcBef>
                <a:spcPct val="0"/>
              </a:spcBef>
              <a:buFontTx/>
              <a:buChar char="-"/>
            </a:pPr>
            <a:r>
              <a:rPr lang="en-US" altLang="en-US" sz="1000">
                <a:latin typeface="Arial" panose="020B0604020202020204" pitchFamily="34" charset="0"/>
                <a:ea typeface="ＭＳ Ｐゴシック" panose="020B0600070205080204" pitchFamily="34" charset="-128"/>
              </a:rPr>
              <a:t>To understand how this happens, we need to know about how each DRAM bank operates</a:t>
            </a:r>
          </a:p>
        </p:txBody>
      </p:sp>
    </p:spTree>
    <p:extLst>
      <p:ext uri="{BB962C8B-B14F-4D97-AF65-F5344CB8AC3E}">
        <p14:creationId xmlns:p14="http://schemas.microsoft.com/office/powerpoint/2010/main" val="1733081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FE6C1095-48DB-BE40-B052-DAF24574D5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44509B-7EBB-8B4F-9C31-2B6A302B171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200706" name="Rectangle 2">
            <a:extLst>
              <a:ext uri="{FF2B5EF4-FFF2-40B4-BE49-F238E27FC236}">
                <a16:creationId xmlns:a16="http://schemas.microsoft.com/office/drawing/2014/main" id="{A1A07EB1-9D48-524A-80A9-5EB42DF507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Rectangle 3">
            <a:extLst>
              <a:ext uri="{FF2B5EF4-FFF2-40B4-BE49-F238E27FC236}">
                <a16:creationId xmlns:a16="http://schemas.microsoft.com/office/drawing/2014/main" id="{FA1967CD-62F0-FD46-B1EE-E6386B4A1F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57275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AB1CE4E3-5A29-5D41-A9FD-B3FD7206F0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D7C2CD-0376-FD4A-B435-B45124A167F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202754" name="Rectangle 2">
            <a:extLst>
              <a:ext uri="{FF2B5EF4-FFF2-40B4-BE49-F238E27FC236}">
                <a16:creationId xmlns:a16="http://schemas.microsoft.com/office/drawing/2014/main" id="{3D9104B4-20DF-C846-8A54-5FE89CBC8D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Rectangle 3">
            <a:extLst>
              <a:ext uri="{FF2B5EF4-FFF2-40B4-BE49-F238E27FC236}">
                <a16:creationId xmlns:a16="http://schemas.microsoft.com/office/drawing/2014/main" id="{AD03881B-9629-B249-92DF-3ACB7453F1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00809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015A0640-1569-C147-B504-FBC47D0D74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6E8606-02A3-9642-A2A1-88887027562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4802" name="Rectangle 2">
            <a:extLst>
              <a:ext uri="{FF2B5EF4-FFF2-40B4-BE49-F238E27FC236}">
                <a16:creationId xmlns:a16="http://schemas.microsoft.com/office/drawing/2014/main" id="{B9A94E9E-AA59-604F-B900-7B86076ED3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Rectangle 3">
            <a:extLst>
              <a:ext uri="{FF2B5EF4-FFF2-40B4-BE49-F238E27FC236}">
                <a16:creationId xmlns:a16="http://schemas.microsoft.com/office/drawing/2014/main" id="{80B0761F-55B2-3943-B9B0-66A79B695C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latin typeface="Arial" panose="020B0604020202020204" pitchFamily="34" charset="0"/>
                <a:ea typeface="ＭＳ Ｐゴシック" panose="020B0600070205080204" pitchFamily="34" charset="-128"/>
              </a:rPr>
              <a:t>Streaming through memory by performing operations on two 1D arrays.</a:t>
            </a:r>
          </a:p>
          <a:p>
            <a:pPr>
              <a:buFontTx/>
              <a:buChar char="-"/>
            </a:pPr>
            <a:r>
              <a:rPr lang="en-US" altLang="en-US">
                <a:latin typeface="Arial" panose="020B0604020202020204" pitchFamily="34" charset="0"/>
                <a:ea typeface="ＭＳ Ｐゴシック" panose="020B0600070205080204" pitchFamily="34" charset="-128"/>
              </a:rPr>
              <a:t>Sequential memory access</a:t>
            </a:r>
          </a:p>
          <a:p>
            <a:pPr>
              <a:buFontTx/>
              <a:buChar char="-"/>
            </a:pPr>
            <a:r>
              <a:rPr lang="en-US" altLang="en-US">
                <a:latin typeface="Arial" panose="020B0604020202020204" pitchFamily="34" charset="0"/>
                <a:ea typeface="ＭＳ Ｐゴシック" panose="020B0600070205080204" pitchFamily="34" charset="-128"/>
              </a:rPr>
              <a:t>Each access is a cache miss (elements of array larger than a cache line size) </a:t>
            </a:r>
            <a:r>
              <a:rPr lang="en-US" altLang="en-US">
                <a:latin typeface="Arial" panose="020B0604020202020204" pitchFamily="34" charset="0"/>
                <a:ea typeface="ＭＳ Ｐゴシック" panose="020B0600070205080204" pitchFamily="34" charset="-128"/>
                <a:sym typeface="Wingdings" pitchFamily="2" charset="2"/>
              </a:rPr>
              <a:t> hence, very memory intensive</a:t>
            </a:r>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Link to the real code…</a:t>
            </a:r>
          </a:p>
        </p:txBody>
      </p:sp>
    </p:spTree>
    <p:extLst>
      <p:ext uri="{BB962C8B-B14F-4D97-AF65-F5344CB8AC3E}">
        <p14:creationId xmlns:p14="http://schemas.microsoft.com/office/powerpoint/2010/main" val="3868323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a:extLst>
              <a:ext uri="{FF2B5EF4-FFF2-40B4-BE49-F238E27FC236}">
                <a16:creationId xmlns:a16="http://schemas.microsoft.com/office/drawing/2014/main" id="{421B24B0-8564-6040-A46D-E814F566C4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2813">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2813">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2813">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2813">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C13CBC53-70DF-4A48-A6C4-9CB273EEDDD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6850" name="Rectangle 2">
            <a:extLst>
              <a:ext uri="{FF2B5EF4-FFF2-40B4-BE49-F238E27FC236}">
                <a16:creationId xmlns:a16="http://schemas.microsoft.com/office/drawing/2014/main" id="{A04FCD9E-B179-F24E-AC3C-22C18AAD8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Rectangle 3">
            <a:extLst>
              <a:ext uri="{FF2B5EF4-FFF2-40B4-BE49-F238E27FC236}">
                <a16:creationId xmlns:a16="http://schemas.microsoft.com/office/drawing/2014/main" id="{D330D3D1-9319-994D-B6E3-6C6BD553446A}"/>
              </a:ext>
            </a:extLst>
          </p:cNvPr>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pPr>
              <a:buFontTx/>
              <a:buChar char="-"/>
              <a:defRPr/>
            </a:pPr>
            <a:r>
              <a:rPr lang="en-US" altLang="en-US">
                <a:latin typeface="Arial" panose="020B0604020202020204" pitchFamily="34" charset="0"/>
                <a:ea typeface="ＭＳ Ｐゴシック" panose="020B0600070205080204" pitchFamily="34" charset="-128"/>
              </a:rPr>
              <a:t>Pictorially demonstrate how stream denies memory service to rdarray</a:t>
            </a:r>
          </a:p>
          <a:p>
            <a:pPr>
              <a:buFontTx/>
              <a:buChar char="-"/>
              <a:defRPr/>
            </a:pPr>
            <a:r>
              <a:rPr lang="en-US" altLang="en-US">
                <a:latin typeface="Arial" panose="020B0604020202020204" pitchFamily="34" charset="0"/>
                <a:ea typeface="ＭＳ Ｐゴシック" panose="020B0600070205080204" pitchFamily="34" charset="-128"/>
              </a:rPr>
              <a:t>Stream continuously accesses columns in row 0 in a streaming manner (streams through a row after opening it)</a:t>
            </a:r>
          </a:p>
          <a:p>
            <a:pPr>
              <a:buFontTx/>
              <a:buChar char="-"/>
              <a:defRPr/>
            </a:pPr>
            <a:r>
              <a:rPr lang="en-US" altLang="en-US">
                <a:latin typeface="Arial" panose="020B0604020202020204" pitchFamily="34" charset="0"/>
                <a:ea typeface="ＭＳ Ｐゴシック" panose="020B0600070205080204" pitchFamily="34" charset="-128"/>
              </a:rPr>
              <a:t>In other words almost all its requests are row-hits</a:t>
            </a:r>
          </a:p>
          <a:p>
            <a:pPr>
              <a:buFontTx/>
              <a:buChar char="-"/>
              <a:defRPr/>
            </a:pPr>
            <a:r>
              <a:rPr lang="en-US" altLang="en-US">
                <a:latin typeface="Arial" panose="020B0604020202020204" pitchFamily="34" charset="0"/>
                <a:ea typeface="ＭＳ Ｐゴシック" panose="020B0600070205080204" pitchFamily="34" charset="-128"/>
              </a:rPr>
              <a:t>RDarray</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s requests are row-conflicts (no locality)</a:t>
            </a:r>
          </a:p>
          <a:p>
            <a:pPr>
              <a:buFontTx/>
              <a:buChar char="-"/>
              <a:defRPr/>
            </a:pPr>
            <a:r>
              <a:rPr lang="en-US" altLang="en-US">
                <a:latin typeface="Arial" panose="020B0604020202020204" pitchFamily="34" charset="0"/>
                <a:ea typeface="ＭＳ Ｐゴシック" panose="020B0600070205080204" pitchFamily="34" charset="-128"/>
              </a:rPr>
              <a:t>The DRAM controller reorders streams requests to the open row over other requests (even older ones) to maximize DRAM throughput</a:t>
            </a:r>
          </a:p>
          <a:p>
            <a:pPr>
              <a:buFontTx/>
              <a:buChar char="-"/>
              <a:defRPr/>
            </a:pPr>
            <a:r>
              <a:rPr lang="en-US" altLang="en-US">
                <a:latin typeface="Arial" panose="020B0604020202020204" pitchFamily="34" charset="0"/>
                <a:ea typeface="ＭＳ Ｐゴシック" panose="020B0600070205080204" pitchFamily="34" charset="-128"/>
              </a:rPr>
              <a:t>Hence, rdarray</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s requests do not get serviced as long as stream is issuing requests at a fast-enough rate</a:t>
            </a:r>
          </a:p>
          <a:p>
            <a:pPr>
              <a:buFontTx/>
              <a:buChar char="-"/>
              <a:defRPr/>
            </a:pPr>
            <a:r>
              <a:rPr lang="en-US" altLang="en-US">
                <a:latin typeface="Arial" panose="020B0604020202020204" pitchFamily="34" charset="0"/>
                <a:ea typeface="ＭＳ Ｐゴシック" panose="020B0600070205080204" pitchFamily="34" charset="-128"/>
              </a:rPr>
              <a:t>In this example, the red thread</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s request to another row will not get serviced until stream stops issuing a request to row 0</a:t>
            </a:r>
          </a:p>
          <a:p>
            <a:pPr>
              <a:buFontTx/>
              <a:buChar char="-"/>
              <a:defRPr/>
            </a:pPr>
            <a:endParaRPr lang="en-US" altLang="en-US">
              <a:latin typeface="Arial" panose="020B0604020202020204" pitchFamily="34" charset="0"/>
              <a:ea typeface="ＭＳ Ｐゴシック" panose="020B0600070205080204" pitchFamily="34" charset="-128"/>
            </a:endParaRPr>
          </a:p>
          <a:p>
            <a:pPr>
              <a:buFontTx/>
              <a:buChar char="-"/>
              <a:defRPr/>
            </a:pPr>
            <a:r>
              <a:rPr lang="en-US" altLang="en-US">
                <a:latin typeface="Arial" panose="020B0604020202020204" pitchFamily="34" charset="0"/>
                <a:ea typeface="ＭＳ Ｐゴシック" panose="020B0600070205080204" pitchFamily="34" charset="-128"/>
              </a:rPr>
              <a:t>With those parameters, 128 requests of stream would be serviced before 1 from rdarray</a:t>
            </a:r>
          </a:p>
          <a:p>
            <a:pPr>
              <a:buFontTx/>
              <a:buChar char="-"/>
              <a:defRPr/>
            </a:pPr>
            <a:r>
              <a:rPr lang="en-US" altLang="en-US">
                <a:latin typeface="Arial" panose="020B0604020202020204" pitchFamily="34" charset="0"/>
                <a:ea typeface="ＭＳ Ｐゴシック" panose="020B0600070205080204" pitchFamily="34" charset="-128"/>
              </a:rPr>
              <a:t>As row-buffer size increases, which is the industry trend, this problem will become more severe</a:t>
            </a:r>
          </a:p>
          <a:p>
            <a:pPr>
              <a:buFontTx/>
              <a:buChar char="-"/>
              <a:defRPr/>
            </a:pPr>
            <a:endParaRPr lang="en-US" altLang="en-US">
              <a:latin typeface="Arial" panose="020B0604020202020204" pitchFamily="34" charset="0"/>
              <a:ea typeface="ＭＳ Ｐゴシック" panose="020B0600070205080204" pitchFamily="34" charset="-128"/>
            </a:endParaRPr>
          </a:p>
          <a:p>
            <a:pPr>
              <a:buFontTx/>
              <a:buChar char="-"/>
              <a:defRPr/>
            </a:pPr>
            <a:r>
              <a:rPr lang="en-US" altLang="en-US">
                <a:latin typeface="Arial" panose="020B0604020202020204" pitchFamily="34" charset="0"/>
                <a:ea typeface="ＭＳ Ｐゴシック" panose="020B0600070205080204" pitchFamily="34" charset="-128"/>
              </a:rPr>
              <a:t>This is not the worst case, but it is easy to construct and understand</a:t>
            </a:r>
          </a:p>
          <a:p>
            <a:pPr marL="728663" lvl="1" indent="-279400">
              <a:buFontTx/>
              <a:buChar char="-"/>
              <a:defRPr/>
            </a:pPr>
            <a:r>
              <a:rPr lang="en-US" altLang="en-US">
                <a:latin typeface="Arial" panose="020B0604020202020204" pitchFamily="34" charset="0"/>
                <a:ea typeface="ＭＳ Ｐゴシック" panose="020B0600070205080204" pitchFamily="34" charset="-128"/>
              </a:rPr>
              <a:t>Stream falls off the row buffer at some point</a:t>
            </a:r>
          </a:p>
          <a:p>
            <a:pPr>
              <a:buFontTx/>
              <a:buChar char="-"/>
              <a:defRPr/>
            </a:pPr>
            <a:r>
              <a:rPr lang="en-US" altLang="en-US">
                <a:latin typeface="Arial" panose="020B0604020202020204" pitchFamily="34" charset="0"/>
                <a:ea typeface="ＭＳ Ｐゴシック" panose="020B0600070205080204" pitchFamily="34" charset="-128"/>
              </a:rPr>
              <a:t>I leave it to the listeners to construct a case worse than this (it is possible)</a:t>
            </a:r>
          </a:p>
        </p:txBody>
      </p:sp>
    </p:spTree>
    <p:extLst>
      <p:ext uri="{BB962C8B-B14F-4D97-AF65-F5344CB8AC3E}">
        <p14:creationId xmlns:p14="http://schemas.microsoft.com/office/powerpoint/2010/main" val="3293249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7973AD7-D932-2641-9FAC-D90A34A34A63}"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4340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a:extLst>
              <a:ext uri="{FF2B5EF4-FFF2-40B4-BE49-F238E27FC236}">
                <a16:creationId xmlns:a16="http://schemas.microsoft.com/office/drawing/2014/main" id="{734C88C1-39D4-0240-B55B-0036E9A7B3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2" name="Notes Placeholder 2">
            <a:extLst>
              <a:ext uri="{FF2B5EF4-FFF2-40B4-BE49-F238E27FC236}">
                <a16:creationId xmlns:a16="http://schemas.microsoft.com/office/drawing/2014/main" id="{0955D309-F8B7-7F4C-9C06-8FD6BA655D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ea typeface="ＭＳ Ｐゴシック" panose="020B0600070205080204" pitchFamily="34" charset="-128"/>
              </a:rPr>
              <a:t>ISA is the interface between hardware and software… It is a contract that the hardware promises to satisfy.</a:t>
            </a:r>
          </a:p>
        </p:txBody>
      </p:sp>
      <p:sp>
        <p:nvSpPr>
          <p:cNvPr id="194563" name="Slide Number Placeholder 3">
            <a:extLst>
              <a:ext uri="{FF2B5EF4-FFF2-40B4-BE49-F238E27FC236}">
                <a16:creationId xmlns:a16="http://schemas.microsoft.com/office/drawing/2014/main" id="{4C96C5CB-A524-D944-AE86-D8403F3C6D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703FC0-2EE2-C341-8450-B3E5AE216A4E}"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13506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7E4F6CE9-2979-DE45-9B3C-2CE4444349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DCE169AF-B4C9-8340-BA18-381651FC7628}"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6498" name="Rectangle 2">
            <a:extLst>
              <a:ext uri="{FF2B5EF4-FFF2-40B4-BE49-F238E27FC236}">
                <a16:creationId xmlns:a16="http://schemas.microsoft.com/office/drawing/2014/main" id="{CF8A8CAD-72A0-FF4C-8E0A-4CF2EAEA98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a:extLst>
              <a:ext uri="{FF2B5EF4-FFF2-40B4-BE49-F238E27FC236}">
                <a16:creationId xmlns:a16="http://schemas.microsoft.com/office/drawing/2014/main" id="{A3FB46DD-8D80-6048-8D04-B0170256B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72990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7E4F6CE9-2979-DE45-9B3C-2CE4444349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DCE169AF-B4C9-8340-BA18-381651FC7628}"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1225" rtl="0" eaLnBrk="1" fontAlgn="base" latinLnBrk="0" hangingPunct="1">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06498" name="Rectangle 2">
            <a:extLst>
              <a:ext uri="{FF2B5EF4-FFF2-40B4-BE49-F238E27FC236}">
                <a16:creationId xmlns:a16="http://schemas.microsoft.com/office/drawing/2014/main" id="{CF8A8CAD-72A0-FF4C-8E0A-4CF2EAEA98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a:extLst>
              <a:ext uri="{FF2B5EF4-FFF2-40B4-BE49-F238E27FC236}">
                <a16:creationId xmlns:a16="http://schemas.microsoft.com/office/drawing/2014/main" id="{A3FB46DD-8D80-6048-8D04-B0170256B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5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3EF61CB8-078D-5145-9A5E-A570DD4DEF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B2B6C37D-A31B-2848-AC47-2F5A94D057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229379" name="Slide Number Placeholder 3">
            <a:extLst>
              <a:ext uri="{FF2B5EF4-FFF2-40B4-BE49-F238E27FC236}">
                <a16:creationId xmlns:a16="http://schemas.microsoft.com/office/drawing/2014/main" id="{D5AD943C-B036-0D46-A830-8CBA835CE1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05DE3C-07EB-FB40-88BD-00B66A8A836B}"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48701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Slide Image Placeholder 1">
            <a:extLst>
              <a:ext uri="{FF2B5EF4-FFF2-40B4-BE49-F238E27FC236}">
                <a16:creationId xmlns:a16="http://schemas.microsoft.com/office/drawing/2014/main" id="{863F8C3F-0A54-BD47-A558-72ACB9B25A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6" name="Notes Placeholder 2">
            <a:extLst>
              <a:ext uri="{FF2B5EF4-FFF2-40B4-BE49-F238E27FC236}">
                <a16:creationId xmlns:a16="http://schemas.microsoft.com/office/drawing/2014/main" id="{0E15A299-674D-8444-80B1-41C05FA087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AC58F03E-BAC6-454C-96AF-970C88EF0D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FCA2E-647C-9E41-8C82-BCEA46906EFA}" type="slidenum">
              <a:rPr kumimoji="0" 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254312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Slide Image Placeholder 1">
            <a:extLst>
              <a:ext uri="{FF2B5EF4-FFF2-40B4-BE49-F238E27FC236}">
                <a16:creationId xmlns:a16="http://schemas.microsoft.com/office/drawing/2014/main" id="{1738877D-10C9-C245-80BB-4D30196D09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4" name="Notes Placeholder 2">
            <a:extLst>
              <a:ext uri="{FF2B5EF4-FFF2-40B4-BE49-F238E27FC236}">
                <a16:creationId xmlns:a16="http://schemas.microsoft.com/office/drawing/2014/main" id="{3402C7CF-1A37-534D-8905-632602F742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In this figure, the x-axis is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p>
        </p:txBody>
      </p:sp>
      <p:sp>
        <p:nvSpPr>
          <p:cNvPr id="4" name="Slide Number Placeholder 3">
            <a:extLst>
              <a:ext uri="{FF2B5EF4-FFF2-40B4-BE49-F238E27FC236}">
                <a16:creationId xmlns:a16="http://schemas.microsoft.com/office/drawing/2014/main" id="{665B5355-970B-B543-9139-3E9F053DFC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D80DAC-5D35-CE4C-A85D-E31FF9A95B39}" type="slidenum">
              <a:rPr kumimoji="0" 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93082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Slide Image Placeholder 1">
            <a:extLst>
              <a:ext uri="{FF2B5EF4-FFF2-40B4-BE49-F238E27FC236}">
                <a16:creationId xmlns:a16="http://schemas.microsoft.com/office/drawing/2014/main" id="{B1FF366C-2A8E-9E42-8B6F-C2ABA2E617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2" name="Notes Placeholder 2">
            <a:extLst>
              <a:ext uri="{FF2B5EF4-FFF2-40B4-BE49-F238E27FC236}">
                <a16:creationId xmlns:a16="http://schemas.microsoft.com/office/drawing/2014/main" id="{2BCE2383-3B2E-9147-88BD-A1AF758C7F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In this figure, the x-axis is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p>
        </p:txBody>
      </p:sp>
      <p:sp>
        <p:nvSpPr>
          <p:cNvPr id="4" name="Slide Number Placeholder 3">
            <a:extLst>
              <a:ext uri="{FF2B5EF4-FFF2-40B4-BE49-F238E27FC236}">
                <a16:creationId xmlns:a16="http://schemas.microsoft.com/office/drawing/2014/main" id="{7EE9426B-8E97-9B43-B4B8-43EB1BB218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EEE317-95BB-4043-9780-8202E32BAC9A}" type="slidenum">
              <a:rPr kumimoji="0" 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46451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Slide Image Placeholder 1">
            <a:extLst>
              <a:ext uri="{FF2B5EF4-FFF2-40B4-BE49-F238E27FC236}">
                <a16:creationId xmlns:a16="http://schemas.microsoft.com/office/drawing/2014/main" id="{2495FC4A-F924-C342-9B0F-DF2D0AC0AC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0" name="Notes Placeholder 2">
            <a:extLst>
              <a:ext uri="{FF2B5EF4-FFF2-40B4-BE49-F238E27FC236}">
                <a16:creationId xmlns:a16="http://schemas.microsoft.com/office/drawing/2014/main" id="{C969ECCF-9BD4-4A4A-BB69-3400F28DE6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In this figure, the x-axis is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p>
        </p:txBody>
      </p:sp>
      <p:sp>
        <p:nvSpPr>
          <p:cNvPr id="4" name="Slide Number Placeholder 3">
            <a:extLst>
              <a:ext uri="{FF2B5EF4-FFF2-40B4-BE49-F238E27FC236}">
                <a16:creationId xmlns:a16="http://schemas.microsoft.com/office/drawing/2014/main" id="{8BAF5397-A007-C64A-9E8F-69081766CC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63606-24B0-F947-94F2-01DA189482D0}" type="slidenum">
              <a:rPr kumimoji="0" 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0979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07E331E1-0A19-6546-8A66-C05D69405E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F0AC6967-03A5-F246-8377-C587FAAC96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We demonstrate the errors on multiple x86 systems. Shown to the bottom-left is a “disturbance kernel”. When executed, it forces two rows to be opened and closed one after the other – over and over again. Consequently, it induces many errors in the module.</a:t>
            </a:r>
          </a:p>
        </p:txBody>
      </p:sp>
      <p:sp>
        <p:nvSpPr>
          <p:cNvPr id="233475" name="Slide Number Placeholder 3">
            <a:extLst>
              <a:ext uri="{FF2B5EF4-FFF2-40B4-BE49-F238E27FC236}">
                <a16:creationId xmlns:a16="http://schemas.microsoft.com/office/drawing/2014/main" id="{E76CF8D1-363E-C64F-A356-F47B6A06DB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D62446-A7CD-4F47-881C-43DEA4E2E3E5}"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77915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212B94F-2E93-324A-8BFC-A115C5BD8598}"/>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4360BA47-535F-F842-B6EF-56438094998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CB558792-AF13-7446-AECA-6D74BADD5DB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A221BEC2-7270-254B-950B-9EE023A8DD51}"/>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5A3A1E7B-47FB-CD4C-830E-C332E9FB23CE}"/>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1DEE502-7B44-9F4E-8025-34DFB1C2D461}"/>
              </a:ext>
            </a:extLst>
          </p:cNvPr>
          <p:cNvSpPr>
            <a:spLocks noGrp="1" noChangeArrowheads="1"/>
          </p:cNvSpPr>
          <p:nvPr>
            <p:ph type="sldNum" sz="quarter" idx="12"/>
          </p:nvPr>
        </p:nvSpPr>
        <p:spPr/>
        <p:txBody>
          <a:bodyPr/>
          <a:lstStyle>
            <a:lvl1pPr>
              <a:defRPr sz="1200" smtClean="0"/>
            </a:lvl1pPr>
          </a:lstStyle>
          <a:p>
            <a:pPr>
              <a:defRPr/>
            </a:pPr>
            <a:fld id="{DB3B5E02-FE92-7548-9A44-A116ABF08A4C}" type="slidenum">
              <a:rPr lang="en-US" altLang="en-US"/>
              <a:pPr>
                <a:defRPr/>
              </a:pPr>
              <a:t>‹#›</a:t>
            </a:fld>
            <a:endParaRPr lang="en-US" altLang="en-US"/>
          </a:p>
        </p:txBody>
      </p:sp>
    </p:spTree>
    <p:extLst>
      <p:ext uri="{BB962C8B-B14F-4D97-AF65-F5344CB8AC3E}">
        <p14:creationId xmlns:p14="http://schemas.microsoft.com/office/powerpoint/2010/main" val="368698653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7D2EFCAC-D297-994C-A771-494FED06992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3467A851-5525-BE48-A985-A5D7AC7A80D5}"/>
              </a:ext>
            </a:extLst>
          </p:cNvPr>
          <p:cNvSpPr>
            <a:spLocks noGrp="1" noChangeArrowheads="1"/>
          </p:cNvSpPr>
          <p:nvPr>
            <p:ph type="sldNum" sz="quarter" idx="11"/>
          </p:nvPr>
        </p:nvSpPr>
        <p:spPr>
          <a:ln/>
        </p:spPr>
        <p:txBody>
          <a:bodyPr/>
          <a:lstStyle>
            <a:lvl1pPr>
              <a:defRPr/>
            </a:lvl1pPr>
          </a:lstStyle>
          <a:p>
            <a:pPr>
              <a:defRPr/>
            </a:pPr>
            <a:fld id="{78329A85-B5C6-064E-8062-78BAE87D6182}" type="slidenum">
              <a:rPr lang="en-US" altLang="en-US"/>
              <a:pPr>
                <a:defRPr/>
              </a:pPr>
              <a:t>‹#›</a:t>
            </a:fld>
            <a:endParaRPr lang="en-US" altLang="en-US"/>
          </a:p>
        </p:txBody>
      </p:sp>
    </p:spTree>
    <p:extLst>
      <p:ext uri="{BB962C8B-B14F-4D97-AF65-F5344CB8AC3E}">
        <p14:creationId xmlns:p14="http://schemas.microsoft.com/office/powerpoint/2010/main" val="3658029958"/>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90D90475-32E2-A646-B995-7DBED9DBCB2E}"/>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8C7E298E-DB2C-674F-B64A-DEED2286ADAA}"/>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60EF8A8-2352-A047-8A07-B1206692372F}" type="slidenum">
              <a:rPr lang="en-US" altLang="en-US"/>
              <a:pPr>
                <a:defRPr/>
              </a:pPr>
              <a:t>‹#›</a:t>
            </a:fld>
            <a:endParaRPr lang="en-US" altLang="en-US"/>
          </a:p>
        </p:txBody>
      </p:sp>
    </p:spTree>
    <p:extLst>
      <p:ext uri="{BB962C8B-B14F-4D97-AF65-F5344CB8AC3E}">
        <p14:creationId xmlns:p14="http://schemas.microsoft.com/office/powerpoint/2010/main" val="537742688"/>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BF7BDE-BCFE-C341-94CA-7F5E59289A8E}"/>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3BEA912C-C8EB-6D4B-B9C9-DEF5FF253799}"/>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D7AF467-E33B-7A42-8C91-F9E6EDF2EA45}" type="slidenum">
              <a:rPr lang="en-US" altLang="en-US"/>
              <a:pPr>
                <a:defRPr/>
              </a:pPr>
              <a:t>‹#›</a:t>
            </a:fld>
            <a:endParaRPr lang="en-US" altLang="en-US"/>
          </a:p>
        </p:txBody>
      </p:sp>
    </p:spTree>
    <p:extLst>
      <p:ext uri="{BB962C8B-B14F-4D97-AF65-F5344CB8AC3E}">
        <p14:creationId xmlns:p14="http://schemas.microsoft.com/office/powerpoint/2010/main" val="37019346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C5BF643-FFCE-264C-AC1E-CF84B496B7E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3549B2BF-1917-DE41-A665-A522A93709FB}"/>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4DC4D9-5CDB-F84E-B430-4CFB5FAC3756}" type="slidenum">
              <a:rPr lang="en-US" altLang="en-US"/>
              <a:pPr>
                <a:defRPr/>
              </a:pPr>
              <a:t>‹#›</a:t>
            </a:fld>
            <a:endParaRPr lang="en-US" altLang="en-US"/>
          </a:p>
        </p:txBody>
      </p:sp>
    </p:spTree>
    <p:extLst>
      <p:ext uri="{BB962C8B-B14F-4D97-AF65-F5344CB8AC3E}">
        <p14:creationId xmlns:p14="http://schemas.microsoft.com/office/powerpoint/2010/main" val="302330987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B42DC5BA-8F5D-1C4C-9039-3C2C761F137F}"/>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55237C7F-EE66-174F-B3FC-5616516B12B8}"/>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E10405-2692-D54E-8C03-F4FAD6D03F9E}" type="slidenum">
              <a:rPr lang="en-US" altLang="en-US"/>
              <a:pPr>
                <a:defRPr/>
              </a:pPr>
              <a:t>‹#›</a:t>
            </a:fld>
            <a:endParaRPr lang="en-US" altLang="en-US"/>
          </a:p>
        </p:txBody>
      </p:sp>
    </p:spTree>
    <p:extLst>
      <p:ext uri="{BB962C8B-B14F-4D97-AF65-F5344CB8AC3E}">
        <p14:creationId xmlns:p14="http://schemas.microsoft.com/office/powerpoint/2010/main" val="377741415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BB60D2F9-A5AD-2A42-8819-33D687993B62}"/>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4B23C399-268B-CF49-BFA5-4B3AD4B45573}"/>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ADEDFE1-F79B-9940-B44D-287F4241EAB7}" type="slidenum">
              <a:rPr lang="en-US" altLang="en-US"/>
              <a:pPr>
                <a:defRPr/>
              </a:pPr>
              <a:t>‹#›</a:t>
            </a:fld>
            <a:endParaRPr lang="en-US" altLang="en-US"/>
          </a:p>
        </p:txBody>
      </p:sp>
    </p:spTree>
    <p:extLst>
      <p:ext uri="{BB962C8B-B14F-4D97-AF65-F5344CB8AC3E}">
        <p14:creationId xmlns:p14="http://schemas.microsoft.com/office/powerpoint/2010/main" val="363856244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106171313"/>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378908817"/>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88539781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88573364"/>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126306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2FDD6F0-90B9-304A-8BBB-D9226CFD908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628B41C-128C-AC4E-B4BF-FE86D815DFBC}"/>
              </a:ext>
            </a:extLst>
          </p:cNvPr>
          <p:cNvSpPr>
            <a:spLocks noGrp="1" noChangeArrowheads="1"/>
          </p:cNvSpPr>
          <p:nvPr>
            <p:ph type="sldNum" sz="quarter" idx="11"/>
          </p:nvPr>
        </p:nvSpPr>
        <p:spPr>
          <a:ln/>
        </p:spPr>
        <p:txBody>
          <a:bodyPr/>
          <a:lstStyle>
            <a:lvl1pPr>
              <a:defRPr/>
            </a:lvl1pPr>
          </a:lstStyle>
          <a:p>
            <a:pPr>
              <a:defRPr/>
            </a:pPr>
            <a:fld id="{ED509C71-BC88-E749-A969-85FD812A37A9}" type="slidenum">
              <a:rPr lang="en-US" altLang="en-US"/>
              <a:pPr>
                <a:defRPr/>
              </a:pPr>
              <a:t>‹#›</a:t>
            </a:fld>
            <a:endParaRPr lang="en-US" altLang="en-US"/>
          </a:p>
        </p:txBody>
      </p:sp>
    </p:spTree>
    <p:extLst>
      <p:ext uri="{BB962C8B-B14F-4D97-AF65-F5344CB8AC3E}">
        <p14:creationId xmlns:p14="http://schemas.microsoft.com/office/powerpoint/2010/main" val="2068328485"/>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477122977"/>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08428907"/>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217917877"/>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759514214"/>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378811330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2796258501"/>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219118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100816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906023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64264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683F1D3-54E0-8B46-A062-752C7A0B37E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96AA648-528E-D644-88E7-D0F4AEA1E9F2}"/>
              </a:ext>
            </a:extLst>
          </p:cNvPr>
          <p:cNvSpPr>
            <a:spLocks noGrp="1" noChangeArrowheads="1"/>
          </p:cNvSpPr>
          <p:nvPr>
            <p:ph type="sldNum" sz="quarter" idx="11"/>
          </p:nvPr>
        </p:nvSpPr>
        <p:spPr>
          <a:ln/>
        </p:spPr>
        <p:txBody>
          <a:bodyPr/>
          <a:lstStyle>
            <a:lvl1pPr>
              <a:defRPr/>
            </a:lvl1pPr>
          </a:lstStyle>
          <a:p>
            <a:pPr>
              <a:defRPr/>
            </a:pPr>
            <a:fld id="{A4F5A1C4-9E0A-494A-B374-E2533E27B9B4}" type="slidenum">
              <a:rPr lang="en-US" altLang="en-US"/>
              <a:pPr>
                <a:defRPr/>
              </a:pPr>
              <a:t>‹#›</a:t>
            </a:fld>
            <a:endParaRPr lang="en-US" altLang="en-US"/>
          </a:p>
        </p:txBody>
      </p:sp>
    </p:spTree>
    <p:extLst>
      <p:ext uri="{BB962C8B-B14F-4D97-AF65-F5344CB8AC3E}">
        <p14:creationId xmlns:p14="http://schemas.microsoft.com/office/powerpoint/2010/main" val="1743893221"/>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76371176"/>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1212421"/>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839123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524081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99273813"/>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43938557"/>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822416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9720919"/>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672518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288465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a:extLst>
              <a:ext uri="{FF2B5EF4-FFF2-40B4-BE49-F238E27FC236}">
                <a16:creationId xmlns:a16="http://schemas.microsoft.com/office/drawing/2014/main" id="{5E4EA6E7-5E9A-8E40-B3BB-BEF1B682E5D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a:extLst>
              <a:ext uri="{FF2B5EF4-FFF2-40B4-BE49-F238E27FC236}">
                <a16:creationId xmlns:a16="http://schemas.microsoft.com/office/drawing/2014/main" id="{2B39E420-A7B7-0A4C-9093-FD5C45725438}"/>
              </a:ext>
            </a:extLst>
          </p:cNvPr>
          <p:cNvSpPr>
            <a:spLocks noGrp="1" noChangeArrowheads="1"/>
          </p:cNvSpPr>
          <p:nvPr>
            <p:ph type="ftr" sz="quarter" idx="10"/>
          </p:nvPr>
        </p:nvSpPr>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0A052A82-128C-6D42-B2E5-A3064A4D282C}"/>
              </a:ext>
            </a:extLst>
          </p:cNvPr>
          <p:cNvSpPr>
            <a:spLocks noGrp="1" noChangeArrowheads="1"/>
          </p:cNvSpPr>
          <p:nvPr>
            <p:ph type="sldNum" sz="quarter" idx="11"/>
          </p:nvPr>
        </p:nvSpPr>
        <p:spPr/>
        <p:txBody>
          <a:bodyPr/>
          <a:lstStyle>
            <a:lvl1pPr>
              <a:defRPr smtClean="0"/>
            </a:lvl1pPr>
          </a:lstStyle>
          <a:p>
            <a:pPr>
              <a:defRPr/>
            </a:pPr>
            <a:fld id="{50F8D99D-7F32-4F4F-A70A-E2872B8F880D}" type="slidenum">
              <a:rPr lang="en-US" altLang="en-US"/>
              <a:pPr>
                <a:defRPr/>
              </a:pPr>
              <a:t>‹#›</a:t>
            </a:fld>
            <a:endParaRPr lang="en-US" altLang="en-US"/>
          </a:p>
        </p:txBody>
      </p:sp>
    </p:spTree>
    <p:extLst>
      <p:ext uri="{BB962C8B-B14F-4D97-AF65-F5344CB8AC3E}">
        <p14:creationId xmlns:p14="http://schemas.microsoft.com/office/powerpoint/2010/main" val="2480719769"/>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6103121"/>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489274"/>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994514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9694813"/>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28084590"/>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6783984"/>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5173889"/>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641880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2405042"/>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77148265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CD19CF5-EFEB-AF48-99A0-8C167EE1812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1D4966C0-7013-8140-8DAE-94CB40D30DF2}"/>
              </a:ext>
            </a:extLst>
          </p:cNvPr>
          <p:cNvSpPr>
            <a:spLocks noGrp="1" noChangeArrowheads="1"/>
          </p:cNvSpPr>
          <p:nvPr>
            <p:ph type="sldNum" sz="quarter" idx="11"/>
          </p:nvPr>
        </p:nvSpPr>
        <p:spPr>
          <a:ln/>
        </p:spPr>
        <p:txBody>
          <a:bodyPr/>
          <a:lstStyle>
            <a:lvl1pPr>
              <a:defRPr/>
            </a:lvl1pPr>
          </a:lstStyle>
          <a:p>
            <a:pPr>
              <a:defRPr/>
            </a:pPr>
            <a:fld id="{8FBAE33C-25C9-7147-B63D-0C523AF75CE4}" type="slidenum">
              <a:rPr lang="en-US" altLang="en-US"/>
              <a:pPr>
                <a:defRPr/>
              </a:pPr>
              <a:t>‹#›</a:t>
            </a:fld>
            <a:endParaRPr lang="en-US" altLang="en-US"/>
          </a:p>
        </p:txBody>
      </p:sp>
    </p:spTree>
    <p:extLst>
      <p:ext uri="{BB962C8B-B14F-4D97-AF65-F5344CB8AC3E}">
        <p14:creationId xmlns:p14="http://schemas.microsoft.com/office/powerpoint/2010/main" val="2746260617"/>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79077547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787312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9638101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5328483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155789351"/>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642501825"/>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90362673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8614875"/>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07935054"/>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099527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72F113A0-DC45-544E-A794-4FFC9324B3B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CF9B65BB-40D6-D947-975A-C44F9C1D72D8}"/>
              </a:ext>
            </a:extLst>
          </p:cNvPr>
          <p:cNvSpPr>
            <a:spLocks noGrp="1" noChangeArrowheads="1"/>
          </p:cNvSpPr>
          <p:nvPr>
            <p:ph type="sldNum" sz="quarter" idx="11"/>
          </p:nvPr>
        </p:nvSpPr>
        <p:spPr>
          <a:ln/>
        </p:spPr>
        <p:txBody>
          <a:bodyPr/>
          <a:lstStyle>
            <a:lvl1pPr>
              <a:defRPr/>
            </a:lvl1pPr>
          </a:lstStyle>
          <a:p>
            <a:pPr>
              <a:defRPr/>
            </a:pPr>
            <a:fld id="{6BD22E9F-6A08-A240-A1E6-26BD5C3BFE22}" type="slidenum">
              <a:rPr lang="en-US" altLang="en-US"/>
              <a:pPr>
                <a:defRPr/>
              </a:pPr>
              <a:t>‹#›</a:t>
            </a:fld>
            <a:endParaRPr lang="en-US" altLang="en-US"/>
          </a:p>
        </p:txBody>
      </p:sp>
    </p:spTree>
    <p:extLst>
      <p:ext uri="{BB962C8B-B14F-4D97-AF65-F5344CB8AC3E}">
        <p14:creationId xmlns:p14="http://schemas.microsoft.com/office/powerpoint/2010/main" val="1414425344"/>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6882601"/>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7378741"/>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829148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28294228"/>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713889"/>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58703024"/>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96642793"/>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92242356"/>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77671266"/>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61394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A2EC1737-64BF-0F4B-9D83-249E9D4D76D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C85EC895-6923-2F4D-9C74-D63E53CDA444}"/>
              </a:ext>
            </a:extLst>
          </p:cNvPr>
          <p:cNvSpPr>
            <a:spLocks noGrp="1" noChangeArrowheads="1"/>
          </p:cNvSpPr>
          <p:nvPr>
            <p:ph type="sldNum" sz="quarter" idx="11"/>
          </p:nvPr>
        </p:nvSpPr>
        <p:spPr>
          <a:ln/>
        </p:spPr>
        <p:txBody>
          <a:bodyPr/>
          <a:lstStyle>
            <a:lvl1pPr>
              <a:defRPr/>
            </a:lvl1pPr>
          </a:lstStyle>
          <a:p>
            <a:pPr>
              <a:defRPr/>
            </a:pPr>
            <a:fld id="{F30977E4-31FF-5445-A7DE-66D898BE5FCC}" type="slidenum">
              <a:rPr lang="en-US" altLang="en-US"/>
              <a:pPr>
                <a:defRPr/>
              </a:pPr>
              <a:t>‹#›</a:t>
            </a:fld>
            <a:endParaRPr lang="en-US" altLang="en-US"/>
          </a:p>
        </p:txBody>
      </p:sp>
    </p:spTree>
    <p:extLst>
      <p:ext uri="{BB962C8B-B14F-4D97-AF65-F5344CB8AC3E}">
        <p14:creationId xmlns:p14="http://schemas.microsoft.com/office/powerpoint/2010/main" val="128544281"/>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5907507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8EF7F6DE-04F8-FB4C-9A91-9AEF4ADE0171}"/>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2DADF12C-823F-F84F-B875-5FD7DF1DC9A9}"/>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F5BD7586-7382-4047-8922-B723089813DD}"/>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C5254FE-97F6-9D45-92AB-6F0BF94EBC42}"/>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Garamond" pitchFamily="18" charset="0"/>
              </a:defRPr>
            </a:lvl1pPr>
          </a:lstStyle>
          <a:p>
            <a:pPr>
              <a:defRPr/>
            </a:pPr>
            <a:endParaRPr lang="en-US" altLang="en-US"/>
          </a:p>
        </p:txBody>
      </p:sp>
      <p:sp>
        <p:nvSpPr>
          <p:cNvPr id="8" name="Rectangle 5">
            <a:extLst>
              <a:ext uri="{FF2B5EF4-FFF2-40B4-BE49-F238E27FC236}">
                <a16:creationId xmlns:a16="http://schemas.microsoft.com/office/drawing/2014/main" id="{12103BF4-145E-D74A-9621-65D0A2173C3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15DA281E-C7B5-6446-A03F-ADD9AB161D62}"/>
              </a:ext>
            </a:extLst>
          </p:cNvPr>
          <p:cNvSpPr>
            <a:spLocks noGrp="1" noChangeArrowheads="1"/>
          </p:cNvSpPr>
          <p:nvPr>
            <p:ph type="sldNum" sz="quarter" idx="12"/>
          </p:nvPr>
        </p:nvSpPr>
        <p:spPr/>
        <p:txBody>
          <a:bodyPr/>
          <a:lstStyle>
            <a:lvl1pPr>
              <a:defRPr sz="1200"/>
            </a:lvl1pPr>
          </a:lstStyle>
          <a:p>
            <a:pPr>
              <a:defRPr/>
            </a:pPr>
            <a:fld id="{A44C8C65-1C58-2D4C-9838-5B67BEA23B50}" type="slidenum">
              <a:rPr lang="en-US" altLang="en-US"/>
              <a:pPr>
                <a:defRPr/>
              </a:pPr>
              <a:t>‹#›</a:t>
            </a:fld>
            <a:endParaRPr lang="en-US" altLang="en-US"/>
          </a:p>
        </p:txBody>
      </p:sp>
    </p:spTree>
    <p:extLst>
      <p:ext uri="{BB962C8B-B14F-4D97-AF65-F5344CB8AC3E}">
        <p14:creationId xmlns:p14="http://schemas.microsoft.com/office/powerpoint/2010/main" val="2178528899"/>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242622C-8429-E74C-8A4F-3DCD7A933DC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83A0DBB-3A30-D643-9579-E4A70FC88BA7}"/>
              </a:ext>
            </a:extLst>
          </p:cNvPr>
          <p:cNvSpPr>
            <a:spLocks noGrp="1" noChangeArrowheads="1"/>
          </p:cNvSpPr>
          <p:nvPr>
            <p:ph type="sldNum" sz="quarter" idx="11"/>
          </p:nvPr>
        </p:nvSpPr>
        <p:spPr>
          <a:ln/>
        </p:spPr>
        <p:txBody>
          <a:bodyPr/>
          <a:lstStyle>
            <a:lvl1pPr>
              <a:defRPr/>
            </a:lvl1pPr>
          </a:lstStyle>
          <a:p>
            <a:pPr>
              <a:defRPr/>
            </a:pPr>
            <a:fld id="{A362885F-C846-7349-805E-D2E89DAC47CA}" type="slidenum">
              <a:rPr lang="en-US" altLang="en-US"/>
              <a:pPr>
                <a:defRPr/>
              </a:pPr>
              <a:t>‹#›</a:t>
            </a:fld>
            <a:endParaRPr lang="en-US" altLang="en-US"/>
          </a:p>
        </p:txBody>
      </p:sp>
    </p:spTree>
    <p:extLst>
      <p:ext uri="{BB962C8B-B14F-4D97-AF65-F5344CB8AC3E}">
        <p14:creationId xmlns:p14="http://schemas.microsoft.com/office/powerpoint/2010/main" val="363037244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224155B3-6EE9-484A-9F12-499A4959B1F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1C479CC-3690-AF4A-946B-A0E4D9E6ED43}"/>
              </a:ext>
            </a:extLst>
          </p:cNvPr>
          <p:cNvSpPr>
            <a:spLocks noGrp="1" noChangeArrowheads="1"/>
          </p:cNvSpPr>
          <p:nvPr>
            <p:ph type="sldNum" sz="quarter" idx="11"/>
          </p:nvPr>
        </p:nvSpPr>
        <p:spPr>
          <a:ln/>
        </p:spPr>
        <p:txBody>
          <a:bodyPr/>
          <a:lstStyle>
            <a:lvl1pPr>
              <a:defRPr/>
            </a:lvl1pPr>
          </a:lstStyle>
          <a:p>
            <a:pPr>
              <a:defRPr/>
            </a:pPr>
            <a:fld id="{1901177C-0F19-914D-988A-0C479EEDF349}" type="slidenum">
              <a:rPr lang="en-US" altLang="en-US"/>
              <a:pPr>
                <a:defRPr/>
              </a:pPr>
              <a:t>‹#›</a:t>
            </a:fld>
            <a:endParaRPr lang="en-US" altLang="en-US"/>
          </a:p>
        </p:txBody>
      </p:sp>
    </p:spTree>
    <p:extLst>
      <p:ext uri="{BB962C8B-B14F-4D97-AF65-F5344CB8AC3E}">
        <p14:creationId xmlns:p14="http://schemas.microsoft.com/office/powerpoint/2010/main" val="418800830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3DF82DB-0382-4A43-AA15-761BEE486D1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6FFBF4D2-4E56-D645-875F-BF26B71050CD}"/>
              </a:ext>
            </a:extLst>
          </p:cNvPr>
          <p:cNvSpPr>
            <a:spLocks noGrp="1" noChangeArrowheads="1"/>
          </p:cNvSpPr>
          <p:nvPr>
            <p:ph type="sldNum" sz="quarter" idx="11"/>
          </p:nvPr>
        </p:nvSpPr>
        <p:spPr>
          <a:ln/>
        </p:spPr>
        <p:txBody>
          <a:bodyPr/>
          <a:lstStyle>
            <a:lvl1pPr>
              <a:defRPr/>
            </a:lvl1pPr>
          </a:lstStyle>
          <a:p>
            <a:pPr>
              <a:defRPr/>
            </a:pPr>
            <a:fld id="{1CA0ED3F-B002-6943-BF7D-A8AECA07951C}" type="slidenum">
              <a:rPr lang="en-US" altLang="en-US"/>
              <a:pPr>
                <a:defRPr/>
              </a:pPr>
              <a:t>‹#›</a:t>
            </a:fld>
            <a:endParaRPr lang="en-US" altLang="en-US"/>
          </a:p>
        </p:txBody>
      </p:sp>
    </p:spTree>
    <p:extLst>
      <p:ext uri="{BB962C8B-B14F-4D97-AF65-F5344CB8AC3E}">
        <p14:creationId xmlns:p14="http://schemas.microsoft.com/office/powerpoint/2010/main" val="307086765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5CB6D463-BAF4-E94D-B598-5B77A0AF5C9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3B086BEF-C737-0944-9921-289F9381F30F}"/>
              </a:ext>
            </a:extLst>
          </p:cNvPr>
          <p:cNvSpPr>
            <a:spLocks noGrp="1" noChangeArrowheads="1"/>
          </p:cNvSpPr>
          <p:nvPr>
            <p:ph type="sldNum" sz="quarter" idx="11"/>
          </p:nvPr>
        </p:nvSpPr>
        <p:spPr>
          <a:ln/>
        </p:spPr>
        <p:txBody>
          <a:bodyPr/>
          <a:lstStyle>
            <a:lvl1pPr>
              <a:defRPr/>
            </a:lvl1pPr>
          </a:lstStyle>
          <a:p>
            <a:pPr>
              <a:defRPr/>
            </a:pPr>
            <a:fld id="{6C8FFE55-59AC-D248-808E-42ABCD0AC1C5}" type="slidenum">
              <a:rPr lang="en-US" altLang="en-US"/>
              <a:pPr>
                <a:defRPr/>
              </a:pPr>
              <a:t>‹#›</a:t>
            </a:fld>
            <a:endParaRPr lang="en-US" altLang="en-US"/>
          </a:p>
        </p:txBody>
      </p:sp>
    </p:spTree>
    <p:extLst>
      <p:ext uri="{BB962C8B-B14F-4D97-AF65-F5344CB8AC3E}">
        <p14:creationId xmlns:p14="http://schemas.microsoft.com/office/powerpoint/2010/main" val="2411736248"/>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F2D0A38-8925-4E4B-8808-9A09C499833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B03A8B8F-6CF5-3043-8E0C-98AAD9EF4F23}"/>
              </a:ext>
            </a:extLst>
          </p:cNvPr>
          <p:cNvSpPr>
            <a:spLocks noGrp="1" noChangeArrowheads="1"/>
          </p:cNvSpPr>
          <p:nvPr>
            <p:ph type="sldNum" sz="quarter" idx="11"/>
          </p:nvPr>
        </p:nvSpPr>
        <p:spPr>
          <a:ln/>
        </p:spPr>
        <p:txBody>
          <a:bodyPr/>
          <a:lstStyle>
            <a:lvl1pPr>
              <a:defRPr/>
            </a:lvl1pPr>
          </a:lstStyle>
          <a:p>
            <a:pPr>
              <a:defRPr/>
            </a:pPr>
            <a:fld id="{D94215D1-2C60-964D-9BEA-C192EAA1E9FD}" type="slidenum">
              <a:rPr lang="en-US" altLang="en-US"/>
              <a:pPr>
                <a:defRPr/>
              </a:pPr>
              <a:t>‹#›</a:t>
            </a:fld>
            <a:endParaRPr lang="en-US" altLang="en-US"/>
          </a:p>
        </p:txBody>
      </p:sp>
    </p:spTree>
    <p:extLst>
      <p:ext uri="{BB962C8B-B14F-4D97-AF65-F5344CB8AC3E}">
        <p14:creationId xmlns:p14="http://schemas.microsoft.com/office/powerpoint/2010/main" val="218070565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04E969D5-C971-314C-B602-ED95E9FFE82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3C49C265-235A-1644-90E8-0C8084A86126}"/>
              </a:ext>
            </a:extLst>
          </p:cNvPr>
          <p:cNvSpPr>
            <a:spLocks noGrp="1" noChangeArrowheads="1"/>
          </p:cNvSpPr>
          <p:nvPr>
            <p:ph type="sldNum" sz="quarter" idx="11"/>
          </p:nvPr>
        </p:nvSpPr>
        <p:spPr>
          <a:ln/>
        </p:spPr>
        <p:txBody>
          <a:bodyPr/>
          <a:lstStyle>
            <a:lvl1pPr>
              <a:defRPr/>
            </a:lvl1pPr>
          </a:lstStyle>
          <a:p>
            <a:pPr>
              <a:defRPr/>
            </a:pPr>
            <a:fld id="{007C6B3D-7F9F-F741-9786-79E22D40A198}" type="slidenum">
              <a:rPr lang="en-US" altLang="en-US"/>
              <a:pPr>
                <a:defRPr/>
              </a:pPr>
              <a:t>‹#›</a:t>
            </a:fld>
            <a:endParaRPr lang="en-US" altLang="en-US"/>
          </a:p>
        </p:txBody>
      </p:sp>
    </p:spTree>
    <p:extLst>
      <p:ext uri="{BB962C8B-B14F-4D97-AF65-F5344CB8AC3E}">
        <p14:creationId xmlns:p14="http://schemas.microsoft.com/office/powerpoint/2010/main" val="150067324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EA4ED27-3B41-8D4A-8908-BF93AEAEB50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10657FB-4FD2-D441-93B5-7643C86C07A3}"/>
              </a:ext>
            </a:extLst>
          </p:cNvPr>
          <p:cNvSpPr>
            <a:spLocks noGrp="1" noChangeArrowheads="1"/>
          </p:cNvSpPr>
          <p:nvPr>
            <p:ph type="sldNum" sz="quarter" idx="11"/>
          </p:nvPr>
        </p:nvSpPr>
        <p:spPr>
          <a:ln/>
        </p:spPr>
        <p:txBody>
          <a:bodyPr/>
          <a:lstStyle>
            <a:lvl1pPr>
              <a:defRPr/>
            </a:lvl1pPr>
          </a:lstStyle>
          <a:p>
            <a:pPr>
              <a:defRPr/>
            </a:pPr>
            <a:fld id="{5761CF0D-FDAD-9F4E-8AA1-66482F281F51}" type="slidenum">
              <a:rPr lang="en-US" altLang="en-US"/>
              <a:pPr>
                <a:defRPr/>
              </a:pPr>
              <a:t>‹#›</a:t>
            </a:fld>
            <a:endParaRPr lang="en-US" altLang="en-US"/>
          </a:p>
        </p:txBody>
      </p:sp>
    </p:spTree>
    <p:extLst>
      <p:ext uri="{BB962C8B-B14F-4D97-AF65-F5344CB8AC3E}">
        <p14:creationId xmlns:p14="http://schemas.microsoft.com/office/powerpoint/2010/main" val="1194691797"/>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D07AFC0-DECE-404A-AC5C-2E5BE20C152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6BE9AC40-C697-9047-B509-3034D26B9362}"/>
              </a:ext>
            </a:extLst>
          </p:cNvPr>
          <p:cNvSpPr>
            <a:spLocks noGrp="1" noChangeArrowheads="1"/>
          </p:cNvSpPr>
          <p:nvPr>
            <p:ph type="sldNum" sz="quarter" idx="11"/>
          </p:nvPr>
        </p:nvSpPr>
        <p:spPr>
          <a:ln/>
        </p:spPr>
        <p:txBody>
          <a:bodyPr/>
          <a:lstStyle>
            <a:lvl1pPr>
              <a:defRPr/>
            </a:lvl1pPr>
          </a:lstStyle>
          <a:p>
            <a:pPr>
              <a:defRPr/>
            </a:pPr>
            <a:fld id="{E360B521-EABA-CB47-BE03-5E1088554D8F}" type="slidenum">
              <a:rPr lang="en-US" altLang="en-US"/>
              <a:pPr>
                <a:defRPr/>
              </a:pPr>
              <a:t>‹#›</a:t>
            </a:fld>
            <a:endParaRPr lang="en-US" altLang="en-US"/>
          </a:p>
        </p:txBody>
      </p:sp>
    </p:spTree>
    <p:extLst>
      <p:ext uri="{BB962C8B-B14F-4D97-AF65-F5344CB8AC3E}">
        <p14:creationId xmlns:p14="http://schemas.microsoft.com/office/powerpoint/2010/main" val="376601425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7324246-A27E-8049-8146-C7E6AF36F4A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a:extLst>
              <a:ext uri="{FF2B5EF4-FFF2-40B4-BE49-F238E27FC236}">
                <a16:creationId xmlns:a16="http://schemas.microsoft.com/office/drawing/2014/main" id="{FF05A39C-020A-7048-AF13-3A5B438007D2}"/>
              </a:ext>
            </a:extLst>
          </p:cNvPr>
          <p:cNvSpPr>
            <a:spLocks noGrp="1" noChangeArrowheads="1"/>
          </p:cNvSpPr>
          <p:nvPr>
            <p:ph type="sldNum" sz="quarter" idx="11"/>
          </p:nvPr>
        </p:nvSpPr>
        <p:spPr>
          <a:ln/>
        </p:spPr>
        <p:txBody>
          <a:bodyPr/>
          <a:lstStyle>
            <a:lvl1pPr>
              <a:defRPr/>
            </a:lvl1pPr>
          </a:lstStyle>
          <a:p>
            <a:pPr>
              <a:defRPr/>
            </a:pPr>
            <a:fld id="{F42666D5-8A7C-CB41-8168-9C7013D43AD2}" type="slidenum">
              <a:rPr lang="en-US" altLang="en-US"/>
              <a:pPr>
                <a:defRPr/>
              </a:pPr>
              <a:t>‹#›</a:t>
            </a:fld>
            <a:endParaRPr lang="en-US" altLang="en-US"/>
          </a:p>
        </p:txBody>
      </p:sp>
    </p:spTree>
    <p:extLst>
      <p:ext uri="{BB962C8B-B14F-4D97-AF65-F5344CB8AC3E}">
        <p14:creationId xmlns:p14="http://schemas.microsoft.com/office/powerpoint/2010/main" val="4012602610"/>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53EA623-0E09-4A41-A541-40E2E1B4D7A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67BF413-6083-3040-BFBE-4AE5318CE9CE}"/>
              </a:ext>
            </a:extLst>
          </p:cNvPr>
          <p:cNvSpPr>
            <a:spLocks noGrp="1" noChangeArrowheads="1"/>
          </p:cNvSpPr>
          <p:nvPr>
            <p:ph type="sldNum" sz="quarter" idx="11"/>
          </p:nvPr>
        </p:nvSpPr>
        <p:spPr>
          <a:ln/>
        </p:spPr>
        <p:txBody>
          <a:bodyPr/>
          <a:lstStyle>
            <a:lvl1pPr>
              <a:defRPr/>
            </a:lvl1pPr>
          </a:lstStyle>
          <a:p>
            <a:pPr>
              <a:defRPr/>
            </a:pPr>
            <a:fld id="{41243738-04E6-BD49-986F-15C857428DC3}" type="slidenum">
              <a:rPr lang="en-US" altLang="en-US"/>
              <a:pPr>
                <a:defRPr/>
              </a:pPr>
              <a:t>‹#›</a:t>
            </a:fld>
            <a:endParaRPr lang="en-US" altLang="en-US"/>
          </a:p>
        </p:txBody>
      </p:sp>
    </p:spTree>
    <p:extLst>
      <p:ext uri="{BB962C8B-B14F-4D97-AF65-F5344CB8AC3E}">
        <p14:creationId xmlns:p14="http://schemas.microsoft.com/office/powerpoint/2010/main" val="779970214"/>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5B3E607-A701-004C-9BEB-00CE8E42D0D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A34779B-9696-4445-B90F-09EBE41DBD1E}"/>
              </a:ext>
            </a:extLst>
          </p:cNvPr>
          <p:cNvSpPr>
            <a:spLocks noGrp="1" noChangeArrowheads="1"/>
          </p:cNvSpPr>
          <p:nvPr>
            <p:ph type="sldNum" sz="quarter" idx="11"/>
          </p:nvPr>
        </p:nvSpPr>
        <p:spPr>
          <a:ln/>
        </p:spPr>
        <p:txBody>
          <a:bodyPr/>
          <a:lstStyle>
            <a:lvl1pPr>
              <a:defRPr/>
            </a:lvl1pPr>
          </a:lstStyle>
          <a:p>
            <a:pPr>
              <a:defRPr/>
            </a:pPr>
            <a:fld id="{C0406BE9-4519-8A42-A305-BD5859DE8A31}" type="slidenum">
              <a:rPr lang="en-US" altLang="en-US"/>
              <a:pPr>
                <a:defRPr/>
              </a:pPr>
              <a:t>‹#›</a:t>
            </a:fld>
            <a:endParaRPr lang="en-US" altLang="en-US"/>
          </a:p>
        </p:txBody>
      </p:sp>
    </p:spTree>
    <p:extLst>
      <p:ext uri="{BB962C8B-B14F-4D97-AF65-F5344CB8AC3E}">
        <p14:creationId xmlns:p14="http://schemas.microsoft.com/office/powerpoint/2010/main" val="4243580119"/>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231EE152-1659-8D42-9CA0-5FF63AEBB813}"/>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E5635DA-784E-6D4C-8136-7C74616169D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7CB9712E-C73A-1945-B011-5C4D0C9348A3}"/>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68DB3E6D-EC3A-004E-A886-A3A430BAA072}"/>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8B21DC63-E09E-CC44-A17B-5BEFDC4A402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03E0385D-6C4C-D346-82EE-DB2A28D58D8D}"/>
              </a:ext>
            </a:extLst>
          </p:cNvPr>
          <p:cNvSpPr>
            <a:spLocks noGrp="1" noChangeArrowheads="1"/>
          </p:cNvSpPr>
          <p:nvPr>
            <p:ph type="sldNum" sz="quarter" idx="12"/>
          </p:nvPr>
        </p:nvSpPr>
        <p:spPr/>
        <p:txBody>
          <a:bodyPr/>
          <a:lstStyle>
            <a:lvl1pPr>
              <a:defRPr sz="1200"/>
            </a:lvl1pPr>
          </a:lstStyle>
          <a:p>
            <a:pPr>
              <a:defRPr/>
            </a:pPr>
            <a:fld id="{7C9A786F-A3BB-2147-8F1A-670657404FB7}" type="slidenum">
              <a:rPr lang="en-US" altLang="en-US"/>
              <a:pPr>
                <a:defRPr/>
              </a:pPr>
              <a:t>‹#›</a:t>
            </a:fld>
            <a:endParaRPr lang="en-US" altLang="en-US"/>
          </a:p>
        </p:txBody>
      </p:sp>
    </p:spTree>
    <p:extLst>
      <p:ext uri="{BB962C8B-B14F-4D97-AF65-F5344CB8AC3E}">
        <p14:creationId xmlns:p14="http://schemas.microsoft.com/office/powerpoint/2010/main" val="2548794325"/>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B192E21-A78C-2747-9E41-E3F2F5658D8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71F64205-2D1C-C643-9409-828641918C15}"/>
              </a:ext>
            </a:extLst>
          </p:cNvPr>
          <p:cNvSpPr>
            <a:spLocks noGrp="1" noChangeArrowheads="1"/>
          </p:cNvSpPr>
          <p:nvPr>
            <p:ph type="sldNum" sz="quarter" idx="11"/>
          </p:nvPr>
        </p:nvSpPr>
        <p:spPr>
          <a:ln/>
        </p:spPr>
        <p:txBody>
          <a:bodyPr/>
          <a:lstStyle>
            <a:lvl1pPr>
              <a:defRPr/>
            </a:lvl1pPr>
          </a:lstStyle>
          <a:p>
            <a:pPr>
              <a:defRPr/>
            </a:pPr>
            <a:fld id="{0A1A696D-AE0C-9446-A38B-FCAFD25E7DF6}" type="slidenum">
              <a:rPr lang="en-US" altLang="en-US"/>
              <a:pPr>
                <a:defRPr/>
              </a:pPr>
              <a:t>‹#›</a:t>
            </a:fld>
            <a:endParaRPr lang="en-US" altLang="en-US"/>
          </a:p>
        </p:txBody>
      </p:sp>
    </p:spTree>
    <p:extLst>
      <p:ext uri="{BB962C8B-B14F-4D97-AF65-F5344CB8AC3E}">
        <p14:creationId xmlns:p14="http://schemas.microsoft.com/office/powerpoint/2010/main" val="50511094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B9F7B4CA-3896-5A49-BD24-13B4552CA6A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78454FCF-6D7A-C34A-A0F5-C70BCBE369FA}"/>
              </a:ext>
            </a:extLst>
          </p:cNvPr>
          <p:cNvSpPr>
            <a:spLocks noGrp="1" noChangeArrowheads="1"/>
          </p:cNvSpPr>
          <p:nvPr>
            <p:ph type="sldNum" sz="quarter" idx="11"/>
          </p:nvPr>
        </p:nvSpPr>
        <p:spPr>
          <a:ln/>
        </p:spPr>
        <p:txBody>
          <a:bodyPr/>
          <a:lstStyle>
            <a:lvl1pPr>
              <a:defRPr/>
            </a:lvl1pPr>
          </a:lstStyle>
          <a:p>
            <a:pPr>
              <a:defRPr/>
            </a:pPr>
            <a:fld id="{C9E297E7-4D30-214E-B98B-FCD031CD24BB}" type="slidenum">
              <a:rPr lang="en-US" altLang="en-US"/>
              <a:pPr>
                <a:defRPr/>
              </a:pPr>
              <a:t>‹#›</a:t>
            </a:fld>
            <a:endParaRPr lang="en-US" altLang="en-US"/>
          </a:p>
        </p:txBody>
      </p:sp>
    </p:spTree>
    <p:extLst>
      <p:ext uri="{BB962C8B-B14F-4D97-AF65-F5344CB8AC3E}">
        <p14:creationId xmlns:p14="http://schemas.microsoft.com/office/powerpoint/2010/main" val="3734672680"/>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A5CCE1EF-FB0D-C340-A7CE-F6B5CC766B3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66406B3-FFA9-D244-8DF5-262DA5B8CC11}"/>
              </a:ext>
            </a:extLst>
          </p:cNvPr>
          <p:cNvSpPr>
            <a:spLocks noGrp="1" noChangeArrowheads="1"/>
          </p:cNvSpPr>
          <p:nvPr>
            <p:ph type="sldNum" sz="quarter" idx="11"/>
          </p:nvPr>
        </p:nvSpPr>
        <p:spPr>
          <a:ln/>
        </p:spPr>
        <p:txBody>
          <a:bodyPr/>
          <a:lstStyle>
            <a:lvl1pPr>
              <a:defRPr/>
            </a:lvl1pPr>
          </a:lstStyle>
          <a:p>
            <a:pPr>
              <a:defRPr/>
            </a:pPr>
            <a:fld id="{6EF08FE2-77D4-CB42-9802-DC8513815FCF}" type="slidenum">
              <a:rPr lang="en-US" altLang="en-US"/>
              <a:pPr>
                <a:defRPr/>
              </a:pPr>
              <a:t>‹#›</a:t>
            </a:fld>
            <a:endParaRPr lang="en-US" altLang="en-US"/>
          </a:p>
        </p:txBody>
      </p:sp>
    </p:spTree>
    <p:extLst>
      <p:ext uri="{BB962C8B-B14F-4D97-AF65-F5344CB8AC3E}">
        <p14:creationId xmlns:p14="http://schemas.microsoft.com/office/powerpoint/2010/main" val="2888463580"/>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E29E6A82-B671-A94A-B4CF-568FE2963CE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95E87C3-EE11-A442-ACF4-79BFAA22D801}"/>
              </a:ext>
            </a:extLst>
          </p:cNvPr>
          <p:cNvSpPr>
            <a:spLocks noGrp="1" noChangeArrowheads="1"/>
          </p:cNvSpPr>
          <p:nvPr>
            <p:ph type="sldNum" sz="quarter" idx="11"/>
          </p:nvPr>
        </p:nvSpPr>
        <p:spPr>
          <a:ln/>
        </p:spPr>
        <p:txBody>
          <a:bodyPr/>
          <a:lstStyle>
            <a:lvl1pPr>
              <a:defRPr/>
            </a:lvl1pPr>
          </a:lstStyle>
          <a:p>
            <a:pPr>
              <a:defRPr/>
            </a:pPr>
            <a:fld id="{9EB8F5EE-DF3C-8044-A8A5-BE4FE93149AE}" type="slidenum">
              <a:rPr lang="en-US" altLang="en-US"/>
              <a:pPr>
                <a:defRPr/>
              </a:pPr>
              <a:t>‹#›</a:t>
            </a:fld>
            <a:endParaRPr lang="en-US" altLang="en-US"/>
          </a:p>
        </p:txBody>
      </p:sp>
    </p:spTree>
    <p:extLst>
      <p:ext uri="{BB962C8B-B14F-4D97-AF65-F5344CB8AC3E}">
        <p14:creationId xmlns:p14="http://schemas.microsoft.com/office/powerpoint/2010/main" val="212808718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CD0BB4E9-4628-3F43-BCD0-2C8E83D3A59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8FBFC350-5A5F-BC4F-AA3D-60EEC10E4EC6}"/>
              </a:ext>
            </a:extLst>
          </p:cNvPr>
          <p:cNvSpPr>
            <a:spLocks noGrp="1" noChangeArrowheads="1"/>
          </p:cNvSpPr>
          <p:nvPr>
            <p:ph type="sldNum" sz="quarter" idx="11"/>
          </p:nvPr>
        </p:nvSpPr>
        <p:spPr>
          <a:ln/>
        </p:spPr>
        <p:txBody>
          <a:bodyPr/>
          <a:lstStyle>
            <a:lvl1pPr>
              <a:defRPr/>
            </a:lvl1pPr>
          </a:lstStyle>
          <a:p>
            <a:pPr>
              <a:defRPr/>
            </a:pPr>
            <a:fld id="{4EF4DBC9-7B0B-5B41-930D-4ADA0808F194}" type="slidenum">
              <a:rPr lang="en-US" altLang="en-US"/>
              <a:pPr>
                <a:defRPr/>
              </a:pPr>
              <a:t>‹#›</a:t>
            </a:fld>
            <a:endParaRPr lang="en-US" altLang="en-US"/>
          </a:p>
        </p:txBody>
      </p:sp>
    </p:spTree>
    <p:extLst>
      <p:ext uri="{BB962C8B-B14F-4D97-AF65-F5344CB8AC3E}">
        <p14:creationId xmlns:p14="http://schemas.microsoft.com/office/powerpoint/2010/main" val="2216086894"/>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D7C6559-6CD8-9F41-B9AC-F56D4FC62C3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96F68078-0F0C-7D4E-B89F-4D1294BD29C0}"/>
              </a:ext>
            </a:extLst>
          </p:cNvPr>
          <p:cNvSpPr>
            <a:spLocks noGrp="1" noChangeArrowheads="1"/>
          </p:cNvSpPr>
          <p:nvPr>
            <p:ph type="sldNum" sz="quarter" idx="11"/>
          </p:nvPr>
        </p:nvSpPr>
        <p:spPr>
          <a:ln/>
        </p:spPr>
        <p:txBody>
          <a:bodyPr/>
          <a:lstStyle>
            <a:lvl1pPr>
              <a:defRPr/>
            </a:lvl1pPr>
          </a:lstStyle>
          <a:p>
            <a:pPr>
              <a:defRPr/>
            </a:pPr>
            <a:fld id="{8D349F5C-2E7D-434D-82E4-5F8D4750FB06}" type="slidenum">
              <a:rPr lang="en-US" altLang="en-US"/>
              <a:pPr>
                <a:defRPr/>
              </a:pPr>
              <a:t>‹#›</a:t>
            </a:fld>
            <a:endParaRPr lang="en-US" altLang="en-US"/>
          </a:p>
        </p:txBody>
      </p:sp>
    </p:spTree>
    <p:extLst>
      <p:ext uri="{BB962C8B-B14F-4D97-AF65-F5344CB8AC3E}">
        <p14:creationId xmlns:p14="http://schemas.microsoft.com/office/powerpoint/2010/main" val="2894521942"/>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123B2FD-B99C-0948-8BF2-7CC177BDF6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A7D08DC1-BCB7-4542-BB2D-5D88A8284824}"/>
              </a:ext>
            </a:extLst>
          </p:cNvPr>
          <p:cNvSpPr>
            <a:spLocks noGrp="1" noChangeArrowheads="1"/>
          </p:cNvSpPr>
          <p:nvPr>
            <p:ph type="sldNum" sz="quarter" idx="11"/>
          </p:nvPr>
        </p:nvSpPr>
        <p:spPr>
          <a:ln/>
        </p:spPr>
        <p:txBody>
          <a:bodyPr/>
          <a:lstStyle>
            <a:lvl1pPr>
              <a:defRPr/>
            </a:lvl1pPr>
          </a:lstStyle>
          <a:p>
            <a:pPr>
              <a:defRPr/>
            </a:pPr>
            <a:fld id="{B8075E26-D0AF-AA4C-ABEE-75647DB5BBEF}" type="slidenum">
              <a:rPr lang="en-US" altLang="en-US"/>
              <a:pPr>
                <a:defRPr/>
              </a:pPr>
              <a:t>‹#›</a:t>
            </a:fld>
            <a:endParaRPr lang="en-US" altLang="en-US"/>
          </a:p>
        </p:txBody>
      </p:sp>
    </p:spTree>
    <p:extLst>
      <p:ext uri="{BB962C8B-B14F-4D97-AF65-F5344CB8AC3E}">
        <p14:creationId xmlns:p14="http://schemas.microsoft.com/office/powerpoint/2010/main" val="148699918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BDFFE3F8-C482-DA44-842C-E1BFF14283A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a:extLst>
              <a:ext uri="{FF2B5EF4-FFF2-40B4-BE49-F238E27FC236}">
                <a16:creationId xmlns:a16="http://schemas.microsoft.com/office/drawing/2014/main" id="{D8794DE3-8E3B-D44A-9A95-E7B0FACB0799}"/>
              </a:ext>
            </a:extLst>
          </p:cNvPr>
          <p:cNvSpPr>
            <a:spLocks noGrp="1" noChangeArrowheads="1"/>
          </p:cNvSpPr>
          <p:nvPr>
            <p:ph type="sldNum" sz="quarter" idx="11"/>
          </p:nvPr>
        </p:nvSpPr>
        <p:spPr>
          <a:ln/>
        </p:spPr>
        <p:txBody>
          <a:bodyPr/>
          <a:lstStyle>
            <a:lvl1pPr>
              <a:defRPr/>
            </a:lvl1pPr>
          </a:lstStyle>
          <a:p>
            <a:pPr>
              <a:defRPr/>
            </a:pPr>
            <a:fld id="{C1552C45-FEDE-9243-BCA9-76B08532ABAA}" type="slidenum">
              <a:rPr lang="en-US" altLang="en-US"/>
              <a:pPr>
                <a:defRPr/>
              </a:pPr>
              <a:t>‹#›</a:t>
            </a:fld>
            <a:endParaRPr lang="en-US" altLang="en-US"/>
          </a:p>
        </p:txBody>
      </p:sp>
    </p:spTree>
    <p:extLst>
      <p:ext uri="{BB962C8B-B14F-4D97-AF65-F5344CB8AC3E}">
        <p14:creationId xmlns:p14="http://schemas.microsoft.com/office/powerpoint/2010/main" val="341889749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B004AE6-43D5-884E-A7E0-3E2C9D3CE6F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C929CE5-E563-D646-8865-4D2828E8704A}"/>
              </a:ext>
            </a:extLst>
          </p:cNvPr>
          <p:cNvSpPr>
            <a:spLocks noGrp="1" noChangeArrowheads="1"/>
          </p:cNvSpPr>
          <p:nvPr>
            <p:ph type="sldNum" sz="quarter" idx="11"/>
          </p:nvPr>
        </p:nvSpPr>
        <p:spPr>
          <a:ln/>
        </p:spPr>
        <p:txBody>
          <a:bodyPr/>
          <a:lstStyle>
            <a:lvl1pPr>
              <a:defRPr/>
            </a:lvl1pPr>
          </a:lstStyle>
          <a:p>
            <a:pPr>
              <a:defRPr/>
            </a:pPr>
            <a:fld id="{5FCA2A97-836E-1141-BF2F-9B24D430D832}" type="slidenum">
              <a:rPr lang="en-US" altLang="en-US"/>
              <a:pPr>
                <a:defRPr/>
              </a:pPr>
              <a:t>‹#›</a:t>
            </a:fld>
            <a:endParaRPr lang="en-US" altLang="en-US"/>
          </a:p>
        </p:txBody>
      </p:sp>
    </p:spTree>
    <p:extLst>
      <p:ext uri="{BB962C8B-B14F-4D97-AF65-F5344CB8AC3E}">
        <p14:creationId xmlns:p14="http://schemas.microsoft.com/office/powerpoint/2010/main" val="735183250"/>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2B5205C-2CCA-C049-95CF-5AF8FC2154E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1A54E58-7997-8949-B909-338AEDA8B5B8}"/>
              </a:ext>
            </a:extLst>
          </p:cNvPr>
          <p:cNvSpPr>
            <a:spLocks noGrp="1" noChangeArrowheads="1"/>
          </p:cNvSpPr>
          <p:nvPr>
            <p:ph type="sldNum" sz="quarter" idx="11"/>
          </p:nvPr>
        </p:nvSpPr>
        <p:spPr>
          <a:ln/>
        </p:spPr>
        <p:txBody>
          <a:bodyPr/>
          <a:lstStyle>
            <a:lvl1pPr>
              <a:defRPr/>
            </a:lvl1pPr>
          </a:lstStyle>
          <a:p>
            <a:pPr>
              <a:defRPr/>
            </a:pPr>
            <a:fld id="{776414D7-0FAE-E247-A4B6-F1F16DAA1728}" type="slidenum">
              <a:rPr lang="en-US" altLang="en-US"/>
              <a:pPr>
                <a:defRPr/>
              </a:pPr>
              <a:t>‹#›</a:t>
            </a:fld>
            <a:endParaRPr lang="en-US" altLang="en-US"/>
          </a:p>
        </p:txBody>
      </p:sp>
    </p:spTree>
    <p:extLst>
      <p:ext uri="{BB962C8B-B14F-4D97-AF65-F5344CB8AC3E}">
        <p14:creationId xmlns:p14="http://schemas.microsoft.com/office/powerpoint/2010/main" val="1908783655"/>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01DF80F-C15D-B14D-A3CE-8989D4F3B26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7EFEADDB-6402-5F4F-859C-743CE630D34A}"/>
              </a:ext>
            </a:extLst>
          </p:cNvPr>
          <p:cNvSpPr>
            <a:spLocks noGrp="1" noChangeArrowheads="1"/>
          </p:cNvSpPr>
          <p:nvPr>
            <p:ph type="sldNum" sz="quarter" idx="11"/>
          </p:nvPr>
        </p:nvSpPr>
        <p:spPr>
          <a:ln/>
        </p:spPr>
        <p:txBody>
          <a:bodyPr/>
          <a:lstStyle>
            <a:lvl1pPr>
              <a:defRPr/>
            </a:lvl1pPr>
          </a:lstStyle>
          <a:p>
            <a:pPr>
              <a:defRPr/>
            </a:pPr>
            <a:fld id="{F1137034-9C31-3647-AE1C-00BAB89F781E}" type="slidenum">
              <a:rPr lang="en-US" altLang="en-US"/>
              <a:pPr>
                <a:defRPr/>
              </a:pPr>
              <a:t>‹#›</a:t>
            </a:fld>
            <a:endParaRPr lang="en-US" altLang="en-US"/>
          </a:p>
        </p:txBody>
      </p:sp>
    </p:spTree>
    <p:extLst>
      <p:ext uri="{BB962C8B-B14F-4D97-AF65-F5344CB8AC3E}">
        <p14:creationId xmlns:p14="http://schemas.microsoft.com/office/powerpoint/2010/main" val="338744633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1444DCE-203B-184C-8A99-DFDE506A3C0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8497C19-44B3-A346-9C79-B9BFA759E0BE}"/>
              </a:ext>
            </a:extLst>
          </p:cNvPr>
          <p:cNvSpPr>
            <a:spLocks noGrp="1" noChangeArrowheads="1"/>
          </p:cNvSpPr>
          <p:nvPr>
            <p:ph type="sldNum" sz="quarter" idx="11"/>
          </p:nvPr>
        </p:nvSpPr>
        <p:spPr>
          <a:ln/>
        </p:spPr>
        <p:txBody>
          <a:bodyPr/>
          <a:lstStyle>
            <a:lvl1pPr>
              <a:defRPr/>
            </a:lvl1pPr>
          </a:lstStyle>
          <a:p>
            <a:pPr>
              <a:defRPr/>
            </a:pPr>
            <a:fld id="{977B51B5-5BFA-F54D-BFFF-307CEF6CBD80}" type="slidenum">
              <a:rPr lang="en-US" altLang="en-US"/>
              <a:pPr>
                <a:defRPr/>
              </a:pPr>
              <a:t>‹#›</a:t>
            </a:fld>
            <a:endParaRPr lang="en-US" altLang="en-US"/>
          </a:p>
        </p:txBody>
      </p:sp>
    </p:spTree>
    <p:extLst>
      <p:ext uri="{BB962C8B-B14F-4D97-AF65-F5344CB8AC3E}">
        <p14:creationId xmlns:p14="http://schemas.microsoft.com/office/powerpoint/2010/main" val="3724012157"/>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B786E695-EBE4-8447-9ACF-6D20F8C93EAA}"/>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BAFA7AA-C924-A842-BFD6-02F5BBE84FA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3EC8AB91-D820-CE41-A62D-3D65B83C58D4}"/>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655B29FE-3EBA-4343-AD96-B78204CC137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32246B5F-A4B6-8B47-974D-CB35C07DA547}"/>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C71A005B-DE7E-BD47-95C1-58C6CBE18C1A}"/>
              </a:ext>
            </a:extLst>
          </p:cNvPr>
          <p:cNvSpPr>
            <a:spLocks noGrp="1" noChangeArrowheads="1"/>
          </p:cNvSpPr>
          <p:nvPr>
            <p:ph type="sldNum" sz="quarter" idx="12"/>
          </p:nvPr>
        </p:nvSpPr>
        <p:spPr/>
        <p:txBody>
          <a:bodyPr/>
          <a:lstStyle>
            <a:lvl1pPr>
              <a:defRPr sz="1200"/>
            </a:lvl1pPr>
          </a:lstStyle>
          <a:p>
            <a:pPr>
              <a:defRPr/>
            </a:pPr>
            <a:fld id="{E93390EA-1119-D74A-AB53-036E4EF74337}" type="slidenum">
              <a:rPr lang="en-US" altLang="en-US"/>
              <a:pPr>
                <a:defRPr/>
              </a:pPr>
              <a:t>‹#›</a:t>
            </a:fld>
            <a:endParaRPr lang="en-US" altLang="en-US"/>
          </a:p>
        </p:txBody>
      </p:sp>
    </p:spTree>
    <p:extLst>
      <p:ext uri="{BB962C8B-B14F-4D97-AF65-F5344CB8AC3E}">
        <p14:creationId xmlns:p14="http://schemas.microsoft.com/office/powerpoint/2010/main" val="230710468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7A98F70-2FC5-E840-AA79-25EDE7484F6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DACF0E2-46BC-6844-8F3C-14700E469CA5}"/>
              </a:ext>
            </a:extLst>
          </p:cNvPr>
          <p:cNvSpPr>
            <a:spLocks noGrp="1" noChangeArrowheads="1"/>
          </p:cNvSpPr>
          <p:nvPr>
            <p:ph type="sldNum" sz="quarter" idx="11"/>
          </p:nvPr>
        </p:nvSpPr>
        <p:spPr>
          <a:ln/>
        </p:spPr>
        <p:txBody>
          <a:bodyPr/>
          <a:lstStyle>
            <a:lvl1pPr>
              <a:defRPr/>
            </a:lvl1pPr>
          </a:lstStyle>
          <a:p>
            <a:pPr>
              <a:defRPr/>
            </a:pPr>
            <a:fld id="{8F8A498F-5E96-CE44-9BEC-EF655B398024}" type="slidenum">
              <a:rPr lang="en-US" altLang="en-US"/>
              <a:pPr>
                <a:defRPr/>
              </a:pPr>
              <a:t>‹#›</a:t>
            </a:fld>
            <a:endParaRPr lang="en-US" altLang="en-US"/>
          </a:p>
        </p:txBody>
      </p:sp>
    </p:spTree>
    <p:extLst>
      <p:ext uri="{BB962C8B-B14F-4D97-AF65-F5344CB8AC3E}">
        <p14:creationId xmlns:p14="http://schemas.microsoft.com/office/powerpoint/2010/main" val="2531266864"/>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8AE57A61-5EC4-E348-8CAE-B80498DFE60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3F27308-533D-3941-80FD-F3F325EDD649}"/>
              </a:ext>
            </a:extLst>
          </p:cNvPr>
          <p:cNvSpPr>
            <a:spLocks noGrp="1" noChangeArrowheads="1"/>
          </p:cNvSpPr>
          <p:nvPr>
            <p:ph type="sldNum" sz="quarter" idx="11"/>
          </p:nvPr>
        </p:nvSpPr>
        <p:spPr>
          <a:ln/>
        </p:spPr>
        <p:txBody>
          <a:bodyPr/>
          <a:lstStyle>
            <a:lvl1pPr>
              <a:defRPr/>
            </a:lvl1pPr>
          </a:lstStyle>
          <a:p>
            <a:pPr>
              <a:defRPr/>
            </a:pPr>
            <a:fld id="{E8A9B5BE-D596-F840-8B1D-AEEACA02A579}" type="slidenum">
              <a:rPr lang="en-US" altLang="en-US"/>
              <a:pPr>
                <a:defRPr/>
              </a:pPr>
              <a:t>‹#›</a:t>
            </a:fld>
            <a:endParaRPr lang="en-US" altLang="en-US"/>
          </a:p>
        </p:txBody>
      </p:sp>
    </p:spTree>
    <p:extLst>
      <p:ext uri="{BB962C8B-B14F-4D97-AF65-F5344CB8AC3E}">
        <p14:creationId xmlns:p14="http://schemas.microsoft.com/office/powerpoint/2010/main" val="467539068"/>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E673E5A4-D9CB-0948-B641-327A8D3A105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5863E60F-C901-F049-B6C9-D3918D710D30}"/>
              </a:ext>
            </a:extLst>
          </p:cNvPr>
          <p:cNvSpPr>
            <a:spLocks noGrp="1" noChangeArrowheads="1"/>
          </p:cNvSpPr>
          <p:nvPr>
            <p:ph type="sldNum" sz="quarter" idx="11"/>
          </p:nvPr>
        </p:nvSpPr>
        <p:spPr>
          <a:ln/>
        </p:spPr>
        <p:txBody>
          <a:bodyPr/>
          <a:lstStyle>
            <a:lvl1pPr>
              <a:defRPr/>
            </a:lvl1pPr>
          </a:lstStyle>
          <a:p>
            <a:pPr>
              <a:defRPr/>
            </a:pPr>
            <a:fld id="{D539D9B2-A52E-244D-9454-27DF081BF90D}" type="slidenum">
              <a:rPr lang="en-US" altLang="en-US"/>
              <a:pPr>
                <a:defRPr/>
              </a:pPr>
              <a:t>‹#›</a:t>
            </a:fld>
            <a:endParaRPr lang="en-US" altLang="en-US"/>
          </a:p>
        </p:txBody>
      </p:sp>
    </p:spTree>
    <p:extLst>
      <p:ext uri="{BB962C8B-B14F-4D97-AF65-F5344CB8AC3E}">
        <p14:creationId xmlns:p14="http://schemas.microsoft.com/office/powerpoint/2010/main" val="2698879212"/>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BD2D075D-A0D8-E142-B34A-A95665C2615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68211F63-3937-1847-BF1A-34D374DE5A08}"/>
              </a:ext>
            </a:extLst>
          </p:cNvPr>
          <p:cNvSpPr>
            <a:spLocks noGrp="1" noChangeArrowheads="1"/>
          </p:cNvSpPr>
          <p:nvPr>
            <p:ph type="sldNum" sz="quarter" idx="11"/>
          </p:nvPr>
        </p:nvSpPr>
        <p:spPr>
          <a:ln/>
        </p:spPr>
        <p:txBody>
          <a:bodyPr/>
          <a:lstStyle>
            <a:lvl1pPr>
              <a:defRPr/>
            </a:lvl1pPr>
          </a:lstStyle>
          <a:p>
            <a:pPr>
              <a:defRPr/>
            </a:pPr>
            <a:fld id="{79A12D67-DB0F-684C-A2EA-37DB24858073}" type="slidenum">
              <a:rPr lang="en-US" altLang="en-US"/>
              <a:pPr>
                <a:defRPr/>
              </a:pPr>
              <a:t>‹#›</a:t>
            </a:fld>
            <a:endParaRPr lang="en-US" altLang="en-US"/>
          </a:p>
        </p:txBody>
      </p:sp>
    </p:spTree>
    <p:extLst>
      <p:ext uri="{BB962C8B-B14F-4D97-AF65-F5344CB8AC3E}">
        <p14:creationId xmlns:p14="http://schemas.microsoft.com/office/powerpoint/2010/main" val="255950434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6788A79D-804E-4341-82A7-3D9456F0BB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964EF7B9-9818-C845-BE75-ADBD52FD0C9F}"/>
              </a:ext>
            </a:extLst>
          </p:cNvPr>
          <p:cNvSpPr>
            <a:spLocks noGrp="1" noChangeArrowheads="1"/>
          </p:cNvSpPr>
          <p:nvPr>
            <p:ph type="sldNum" sz="quarter" idx="11"/>
          </p:nvPr>
        </p:nvSpPr>
        <p:spPr>
          <a:ln/>
        </p:spPr>
        <p:txBody>
          <a:bodyPr/>
          <a:lstStyle>
            <a:lvl1pPr>
              <a:defRPr/>
            </a:lvl1pPr>
          </a:lstStyle>
          <a:p>
            <a:pPr>
              <a:defRPr/>
            </a:pPr>
            <a:fld id="{C02D4BA8-4DA6-EB4B-B991-C7D32E5994DC}" type="slidenum">
              <a:rPr lang="en-US" altLang="en-US"/>
              <a:pPr>
                <a:defRPr/>
              </a:pPr>
              <a:t>‹#›</a:t>
            </a:fld>
            <a:endParaRPr lang="en-US" altLang="en-US"/>
          </a:p>
        </p:txBody>
      </p:sp>
    </p:spTree>
    <p:extLst>
      <p:ext uri="{BB962C8B-B14F-4D97-AF65-F5344CB8AC3E}">
        <p14:creationId xmlns:p14="http://schemas.microsoft.com/office/powerpoint/2010/main" val="260747272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F5B4C79-9D40-ED45-A2B4-D155ED3FBD2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a:extLst>
              <a:ext uri="{FF2B5EF4-FFF2-40B4-BE49-F238E27FC236}">
                <a16:creationId xmlns:a16="http://schemas.microsoft.com/office/drawing/2014/main" id="{E2149095-0A66-184B-836F-028B5DBA53F1}"/>
              </a:ext>
            </a:extLst>
          </p:cNvPr>
          <p:cNvSpPr>
            <a:spLocks noGrp="1" noChangeArrowheads="1"/>
          </p:cNvSpPr>
          <p:nvPr>
            <p:ph type="sldNum" sz="quarter" idx="11"/>
          </p:nvPr>
        </p:nvSpPr>
        <p:spPr>
          <a:ln/>
        </p:spPr>
        <p:txBody>
          <a:bodyPr/>
          <a:lstStyle>
            <a:lvl1pPr>
              <a:defRPr/>
            </a:lvl1pPr>
          </a:lstStyle>
          <a:p>
            <a:pPr>
              <a:defRPr/>
            </a:pPr>
            <a:fld id="{16D2A7A8-4244-2C44-AAEB-5964ED40826E}" type="slidenum">
              <a:rPr lang="en-US" altLang="en-US"/>
              <a:pPr>
                <a:defRPr/>
              </a:pPr>
              <a:t>‹#›</a:t>
            </a:fld>
            <a:endParaRPr lang="en-US" altLang="en-US"/>
          </a:p>
        </p:txBody>
      </p:sp>
    </p:spTree>
    <p:extLst>
      <p:ext uri="{BB962C8B-B14F-4D97-AF65-F5344CB8AC3E}">
        <p14:creationId xmlns:p14="http://schemas.microsoft.com/office/powerpoint/2010/main" val="1328537158"/>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7735492D-6DAA-C04D-ABD9-9146C339DE3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0E49DCCB-F195-A14F-84DE-52DD067EEECC}"/>
              </a:ext>
            </a:extLst>
          </p:cNvPr>
          <p:cNvSpPr>
            <a:spLocks noGrp="1" noChangeArrowheads="1"/>
          </p:cNvSpPr>
          <p:nvPr>
            <p:ph type="sldNum" sz="quarter" idx="11"/>
          </p:nvPr>
        </p:nvSpPr>
        <p:spPr>
          <a:ln/>
        </p:spPr>
        <p:txBody>
          <a:bodyPr/>
          <a:lstStyle>
            <a:lvl1pPr>
              <a:defRPr/>
            </a:lvl1pPr>
          </a:lstStyle>
          <a:p>
            <a:pPr>
              <a:defRPr/>
            </a:pPr>
            <a:fld id="{31ADCA22-FB7E-5245-BAF0-41AC12F9BFB8}" type="slidenum">
              <a:rPr lang="en-US" altLang="en-US"/>
              <a:pPr>
                <a:defRPr/>
              </a:pPr>
              <a:t>‹#›</a:t>
            </a:fld>
            <a:endParaRPr lang="en-US" altLang="en-US"/>
          </a:p>
        </p:txBody>
      </p:sp>
    </p:spTree>
    <p:extLst>
      <p:ext uri="{BB962C8B-B14F-4D97-AF65-F5344CB8AC3E}">
        <p14:creationId xmlns:p14="http://schemas.microsoft.com/office/powerpoint/2010/main" val="3676168755"/>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0DC1CD6B-3721-7644-9B32-4A08BE6AD26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344E583-8BB5-C346-853A-F27E13AB75DD}"/>
              </a:ext>
            </a:extLst>
          </p:cNvPr>
          <p:cNvSpPr>
            <a:spLocks noGrp="1" noChangeArrowheads="1"/>
          </p:cNvSpPr>
          <p:nvPr>
            <p:ph type="sldNum" sz="quarter" idx="11"/>
          </p:nvPr>
        </p:nvSpPr>
        <p:spPr>
          <a:ln/>
        </p:spPr>
        <p:txBody>
          <a:bodyPr/>
          <a:lstStyle>
            <a:lvl1pPr>
              <a:defRPr/>
            </a:lvl1pPr>
          </a:lstStyle>
          <a:p>
            <a:pPr>
              <a:defRPr/>
            </a:pPr>
            <a:fld id="{00291BAC-C22F-174D-B279-B63CD6D7431C}" type="slidenum">
              <a:rPr lang="en-US" altLang="en-US"/>
              <a:pPr>
                <a:defRPr/>
              </a:pPr>
              <a:t>‹#›</a:t>
            </a:fld>
            <a:endParaRPr lang="en-US" altLang="en-US"/>
          </a:p>
        </p:txBody>
      </p:sp>
    </p:spTree>
    <p:extLst>
      <p:ext uri="{BB962C8B-B14F-4D97-AF65-F5344CB8AC3E}">
        <p14:creationId xmlns:p14="http://schemas.microsoft.com/office/powerpoint/2010/main" val="2921975670"/>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1FD955AE-D1FF-E148-9F6A-34360595EA78}"/>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F7D2264-B540-7245-8B8E-12B17ED65B45}"/>
              </a:ext>
            </a:extLst>
          </p:cNvPr>
          <p:cNvSpPr>
            <a:spLocks noGrp="1" noChangeArrowheads="1"/>
          </p:cNvSpPr>
          <p:nvPr>
            <p:ph type="sldNum" sz="quarter" idx="11"/>
          </p:nvPr>
        </p:nvSpPr>
        <p:spPr>
          <a:ln/>
        </p:spPr>
        <p:txBody>
          <a:bodyPr/>
          <a:lstStyle>
            <a:lvl1pPr>
              <a:defRPr/>
            </a:lvl1pPr>
          </a:lstStyle>
          <a:p>
            <a:pPr>
              <a:defRPr/>
            </a:pPr>
            <a:fld id="{0242D289-B367-F34A-BC3D-FB3543BD6F43}" type="slidenum">
              <a:rPr lang="en-US" altLang="en-US"/>
              <a:pPr>
                <a:defRPr/>
              </a:pPr>
              <a:t>‹#›</a:t>
            </a:fld>
            <a:endParaRPr lang="en-US" altLang="en-US"/>
          </a:p>
        </p:txBody>
      </p:sp>
    </p:spTree>
    <p:extLst>
      <p:ext uri="{BB962C8B-B14F-4D97-AF65-F5344CB8AC3E}">
        <p14:creationId xmlns:p14="http://schemas.microsoft.com/office/powerpoint/2010/main" val="1565452050"/>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62A1E58-E211-E643-95A5-7C42D41033D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A0BFA9-7CA7-4F47-B0F1-0505F85EFF85}"/>
              </a:ext>
            </a:extLst>
          </p:cNvPr>
          <p:cNvSpPr>
            <a:spLocks noGrp="1" noChangeArrowheads="1"/>
          </p:cNvSpPr>
          <p:nvPr>
            <p:ph type="sldNum" sz="quarter" idx="11"/>
          </p:nvPr>
        </p:nvSpPr>
        <p:spPr>
          <a:ln/>
        </p:spPr>
        <p:txBody>
          <a:bodyPr/>
          <a:lstStyle>
            <a:lvl1pPr>
              <a:defRPr/>
            </a:lvl1pPr>
          </a:lstStyle>
          <a:p>
            <a:pPr>
              <a:defRPr/>
            </a:pPr>
            <a:fld id="{45926A83-A0F6-5048-B236-381828F92FDC}" type="slidenum">
              <a:rPr lang="en-US" altLang="en-US"/>
              <a:pPr>
                <a:defRPr/>
              </a:pPr>
              <a:t>‹#›</a:t>
            </a:fld>
            <a:endParaRPr lang="en-US" altLang="en-US"/>
          </a:p>
        </p:txBody>
      </p:sp>
    </p:spTree>
    <p:extLst>
      <p:ext uri="{BB962C8B-B14F-4D97-AF65-F5344CB8AC3E}">
        <p14:creationId xmlns:p14="http://schemas.microsoft.com/office/powerpoint/2010/main" val="259525894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0E72932D-DD38-EA4F-8E17-9FF945A3518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04FD12A-4D27-1142-B22E-31C6E5CF9B15}"/>
              </a:ext>
            </a:extLst>
          </p:cNvPr>
          <p:cNvSpPr>
            <a:spLocks noGrp="1" noChangeArrowheads="1"/>
          </p:cNvSpPr>
          <p:nvPr>
            <p:ph type="sldNum" sz="quarter" idx="11"/>
          </p:nvPr>
        </p:nvSpPr>
        <p:spPr>
          <a:ln/>
        </p:spPr>
        <p:txBody>
          <a:bodyPr/>
          <a:lstStyle>
            <a:lvl1pPr>
              <a:defRPr/>
            </a:lvl1pPr>
          </a:lstStyle>
          <a:p>
            <a:pPr>
              <a:defRPr/>
            </a:pPr>
            <a:fld id="{6F4FFF77-AE7E-6B4F-B698-C4519F72B5C0}" type="slidenum">
              <a:rPr lang="en-US" altLang="en-US"/>
              <a:pPr>
                <a:defRPr/>
              </a:pPr>
              <a:t>‹#›</a:t>
            </a:fld>
            <a:endParaRPr lang="en-US" altLang="en-US"/>
          </a:p>
        </p:txBody>
      </p:sp>
    </p:spTree>
    <p:extLst>
      <p:ext uri="{BB962C8B-B14F-4D97-AF65-F5344CB8AC3E}">
        <p14:creationId xmlns:p14="http://schemas.microsoft.com/office/powerpoint/2010/main" val="296297280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6ABEB077-B9AF-4049-9DCD-DC422E44586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77888E7-EEA7-A84B-94AD-E5467C22492E}"/>
              </a:ext>
            </a:extLst>
          </p:cNvPr>
          <p:cNvSpPr>
            <a:spLocks noGrp="1" noChangeArrowheads="1"/>
          </p:cNvSpPr>
          <p:nvPr>
            <p:ph type="sldNum" sz="quarter" idx="11"/>
          </p:nvPr>
        </p:nvSpPr>
        <p:spPr>
          <a:ln/>
        </p:spPr>
        <p:txBody>
          <a:bodyPr/>
          <a:lstStyle>
            <a:lvl1pPr>
              <a:defRPr/>
            </a:lvl1pPr>
          </a:lstStyle>
          <a:p>
            <a:pPr>
              <a:defRPr/>
            </a:pPr>
            <a:fld id="{A9D70F2D-085F-D348-8D77-FAB353B85C31}" type="slidenum">
              <a:rPr lang="en-US" altLang="en-US"/>
              <a:pPr>
                <a:defRPr/>
              </a:pPr>
              <a:t>‹#›</a:t>
            </a:fld>
            <a:endParaRPr lang="en-US" altLang="en-US"/>
          </a:p>
        </p:txBody>
      </p:sp>
    </p:spTree>
    <p:extLst>
      <p:ext uri="{BB962C8B-B14F-4D97-AF65-F5344CB8AC3E}">
        <p14:creationId xmlns:p14="http://schemas.microsoft.com/office/powerpoint/2010/main" val="4077673655"/>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B68EFCC4-5AD0-5A45-99BA-5B34DC11599D}"/>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71096032-53EE-564F-9A3E-E28C99D1458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B9330D60-E05A-B44F-9857-C2323A72E91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ECE2CEF2-A08D-044D-9602-AD126F556F6E}"/>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169A8915-350B-0443-A9BB-812B1CC28EC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80B93470-EFC7-084D-8A6D-8E2E721FD8EC}"/>
              </a:ext>
            </a:extLst>
          </p:cNvPr>
          <p:cNvSpPr>
            <a:spLocks noGrp="1" noChangeArrowheads="1"/>
          </p:cNvSpPr>
          <p:nvPr>
            <p:ph type="sldNum" sz="quarter" idx="12"/>
          </p:nvPr>
        </p:nvSpPr>
        <p:spPr/>
        <p:txBody>
          <a:bodyPr/>
          <a:lstStyle>
            <a:lvl1pPr>
              <a:defRPr sz="1200"/>
            </a:lvl1pPr>
          </a:lstStyle>
          <a:p>
            <a:pPr>
              <a:defRPr/>
            </a:pPr>
            <a:fld id="{5B1FDB4B-0121-BA4F-9FA8-14FFFFF3EC8A}" type="slidenum">
              <a:rPr lang="en-US" altLang="en-US"/>
              <a:pPr>
                <a:defRPr/>
              </a:pPr>
              <a:t>‹#›</a:t>
            </a:fld>
            <a:endParaRPr lang="en-US" altLang="en-US"/>
          </a:p>
        </p:txBody>
      </p:sp>
    </p:spTree>
    <p:extLst>
      <p:ext uri="{BB962C8B-B14F-4D97-AF65-F5344CB8AC3E}">
        <p14:creationId xmlns:p14="http://schemas.microsoft.com/office/powerpoint/2010/main" val="4041503042"/>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A4AA02E-0FEA-734D-8798-62C3D2ECDD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2DF02FD-CB24-1942-95AE-79781E3AB14D}"/>
              </a:ext>
            </a:extLst>
          </p:cNvPr>
          <p:cNvSpPr>
            <a:spLocks noGrp="1" noChangeArrowheads="1"/>
          </p:cNvSpPr>
          <p:nvPr>
            <p:ph type="sldNum" sz="quarter" idx="11"/>
          </p:nvPr>
        </p:nvSpPr>
        <p:spPr>
          <a:ln/>
        </p:spPr>
        <p:txBody>
          <a:bodyPr/>
          <a:lstStyle>
            <a:lvl1pPr>
              <a:defRPr/>
            </a:lvl1pPr>
          </a:lstStyle>
          <a:p>
            <a:pPr>
              <a:defRPr/>
            </a:pPr>
            <a:fld id="{AE77E07E-D3B7-6E43-AC56-C8ABCF3B2678}" type="slidenum">
              <a:rPr lang="en-US" altLang="en-US"/>
              <a:pPr>
                <a:defRPr/>
              </a:pPr>
              <a:t>‹#›</a:t>
            </a:fld>
            <a:endParaRPr lang="en-US" altLang="en-US"/>
          </a:p>
        </p:txBody>
      </p:sp>
    </p:spTree>
    <p:extLst>
      <p:ext uri="{BB962C8B-B14F-4D97-AF65-F5344CB8AC3E}">
        <p14:creationId xmlns:p14="http://schemas.microsoft.com/office/powerpoint/2010/main" val="163300809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D65AF383-A9D3-F84F-8F7C-6BEE3E5DB07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D9FF19E-7D20-0F49-9A2D-FF4FDC6C0392}"/>
              </a:ext>
            </a:extLst>
          </p:cNvPr>
          <p:cNvSpPr>
            <a:spLocks noGrp="1" noChangeArrowheads="1"/>
          </p:cNvSpPr>
          <p:nvPr>
            <p:ph type="sldNum" sz="quarter" idx="11"/>
          </p:nvPr>
        </p:nvSpPr>
        <p:spPr>
          <a:ln/>
        </p:spPr>
        <p:txBody>
          <a:bodyPr/>
          <a:lstStyle>
            <a:lvl1pPr>
              <a:defRPr/>
            </a:lvl1pPr>
          </a:lstStyle>
          <a:p>
            <a:pPr>
              <a:defRPr/>
            </a:pPr>
            <a:fld id="{BADBCB54-3B3E-3A4A-8C02-0235B7AE1E90}" type="slidenum">
              <a:rPr lang="en-US" altLang="en-US"/>
              <a:pPr>
                <a:defRPr/>
              </a:pPr>
              <a:t>‹#›</a:t>
            </a:fld>
            <a:endParaRPr lang="en-US" altLang="en-US"/>
          </a:p>
        </p:txBody>
      </p:sp>
    </p:spTree>
    <p:extLst>
      <p:ext uri="{BB962C8B-B14F-4D97-AF65-F5344CB8AC3E}">
        <p14:creationId xmlns:p14="http://schemas.microsoft.com/office/powerpoint/2010/main" val="2627527757"/>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970EDADA-B0CD-CF45-B8BD-2B24F3350EA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A1BE51B-ACB8-F143-B221-74F0BFC53830}"/>
              </a:ext>
            </a:extLst>
          </p:cNvPr>
          <p:cNvSpPr>
            <a:spLocks noGrp="1" noChangeArrowheads="1"/>
          </p:cNvSpPr>
          <p:nvPr>
            <p:ph type="sldNum" sz="quarter" idx="11"/>
          </p:nvPr>
        </p:nvSpPr>
        <p:spPr>
          <a:ln/>
        </p:spPr>
        <p:txBody>
          <a:bodyPr/>
          <a:lstStyle>
            <a:lvl1pPr>
              <a:defRPr/>
            </a:lvl1pPr>
          </a:lstStyle>
          <a:p>
            <a:pPr>
              <a:defRPr/>
            </a:pPr>
            <a:fld id="{D53DD3E4-DF54-7E47-894F-3A4C2FAF062A}" type="slidenum">
              <a:rPr lang="en-US" altLang="en-US"/>
              <a:pPr>
                <a:defRPr/>
              </a:pPr>
              <a:t>‹#›</a:t>
            </a:fld>
            <a:endParaRPr lang="en-US" altLang="en-US"/>
          </a:p>
        </p:txBody>
      </p:sp>
    </p:spTree>
    <p:extLst>
      <p:ext uri="{BB962C8B-B14F-4D97-AF65-F5344CB8AC3E}">
        <p14:creationId xmlns:p14="http://schemas.microsoft.com/office/powerpoint/2010/main" val="376708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814A579-2D1F-3949-B5D3-F3D4BE50F3F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ADF1844-B888-6D42-A0B3-0C61113A0526}"/>
              </a:ext>
            </a:extLst>
          </p:cNvPr>
          <p:cNvSpPr>
            <a:spLocks noGrp="1" noChangeArrowheads="1"/>
          </p:cNvSpPr>
          <p:nvPr>
            <p:ph type="sldNum" sz="quarter" idx="11"/>
          </p:nvPr>
        </p:nvSpPr>
        <p:spPr>
          <a:ln/>
        </p:spPr>
        <p:txBody>
          <a:bodyPr/>
          <a:lstStyle>
            <a:lvl1pPr>
              <a:defRPr/>
            </a:lvl1pPr>
          </a:lstStyle>
          <a:p>
            <a:pPr>
              <a:defRPr/>
            </a:pPr>
            <a:fld id="{98B4CFEE-25D5-DC48-9A59-E64EDB0BFF00}" type="slidenum">
              <a:rPr lang="en-US" altLang="en-US"/>
              <a:pPr>
                <a:defRPr/>
              </a:pPr>
              <a:t>‹#›</a:t>
            </a:fld>
            <a:endParaRPr lang="en-US" altLang="en-US"/>
          </a:p>
        </p:txBody>
      </p:sp>
    </p:spTree>
    <p:extLst>
      <p:ext uri="{BB962C8B-B14F-4D97-AF65-F5344CB8AC3E}">
        <p14:creationId xmlns:p14="http://schemas.microsoft.com/office/powerpoint/2010/main" val="26392261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2941BED-2C7E-674A-80B8-D4C49BCB4BC6}"/>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6D31C346-B290-634F-B80C-A49C1FBEF8C6}"/>
              </a:ext>
            </a:extLst>
          </p:cNvPr>
          <p:cNvSpPr>
            <a:spLocks noGrp="1" noChangeArrowheads="1"/>
          </p:cNvSpPr>
          <p:nvPr>
            <p:ph type="sldNum" sz="quarter" idx="11"/>
          </p:nvPr>
        </p:nvSpPr>
        <p:spPr>
          <a:ln/>
        </p:spPr>
        <p:txBody>
          <a:bodyPr/>
          <a:lstStyle>
            <a:lvl1pPr>
              <a:defRPr/>
            </a:lvl1pPr>
          </a:lstStyle>
          <a:p>
            <a:pPr>
              <a:defRPr/>
            </a:pPr>
            <a:fld id="{0AC63ED7-4C43-3D42-8BD4-B00E27BAE8D9}" type="slidenum">
              <a:rPr lang="en-US" altLang="en-US"/>
              <a:pPr>
                <a:defRPr/>
              </a:pPr>
              <a:t>‹#›</a:t>
            </a:fld>
            <a:endParaRPr lang="en-US" altLang="en-US"/>
          </a:p>
        </p:txBody>
      </p:sp>
    </p:spTree>
    <p:extLst>
      <p:ext uri="{BB962C8B-B14F-4D97-AF65-F5344CB8AC3E}">
        <p14:creationId xmlns:p14="http://schemas.microsoft.com/office/powerpoint/2010/main" val="2581033939"/>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A598DD3-429B-9F40-8C3C-AEC4EE445ED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3BC77262-3ECC-A64F-9333-5147D974CDDE}"/>
              </a:ext>
            </a:extLst>
          </p:cNvPr>
          <p:cNvSpPr>
            <a:spLocks noGrp="1" noChangeArrowheads="1"/>
          </p:cNvSpPr>
          <p:nvPr>
            <p:ph type="sldNum" sz="quarter" idx="11"/>
          </p:nvPr>
        </p:nvSpPr>
        <p:spPr>
          <a:ln/>
        </p:spPr>
        <p:txBody>
          <a:bodyPr/>
          <a:lstStyle>
            <a:lvl1pPr>
              <a:defRPr/>
            </a:lvl1pPr>
          </a:lstStyle>
          <a:p>
            <a:pPr>
              <a:defRPr/>
            </a:pPr>
            <a:fld id="{CED6540F-A171-2F45-B937-8B0F65847576}" type="slidenum">
              <a:rPr lang="en-US" altLang="en-US"/>
              <a:pPr>
                <a:defRPr/>
              </a:pPr>
              <a:t>‹#›</a:t>
            </a:fld>
            <a:endParaRPr lang="en-US" altLang="en-US"/>
          </a:p>
        </p:txBody>
      </p:sp>
    </p:spTree>
    <p:extLst>
      <p:ext uri="{BB962C8B-B14F-4D97-AF65-F5344CB8AC3E}">
        <p14:creationId xmlns:p14="http://schemas.microsoft.com/office/powerpoint/2010/main" val="2076860948"/>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F412101A-A2A9-6E43-AD16-6A5FA1F8AAC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6E98F54-F94A-524C-AB0F-64F3FA8AF3F1}"/>
              </a:ext>
            </a:extLst>
          </p:cNvPr>
          <p:cNvSpPr>
            <a:spLocks noGrp="1" noChangeArrowheads="1"/>
          </p:cNvSpPr>
          <p:nvPr>
            <p:ph type="sldNum" sz="quarter" idx="11"/>
          </p:nvPr>
        </p:nvSpPr>
        <p:spPr>
          <a:ln/>
        </p:spPr>
        <p:txBody>
          <a:bodyPr/>
          <a:lstStyle>
            <a:lvl1pPr>
              <a:defRPr/>
            </a:lvl1pPr>
          </a:lstStyle>
          <a:p>
            <a:pPr>
              <a:defRPr/>
            </a:pPr>
            <a:fld id="{6D3907F5-FABE-7642-A235-93BE58FC8C5D}" type="slidenum">
              <a:rPr lang="en-US" altLang="en-US"/>
              <a:pPr>
                <a:defRPr/>
              </a:pPr>
              <a:t>‹#›</a:t>
            </a:fld>
            <a:endParaRPr lang="en-US" altLang="en-US"/>
          </a:p>
        </p:txBody>
      </p:sp>
    </p:spTree>
    <p:extLst>
      <p:ext uri="{BB962C8B-B14F-4D97-AF65-F5344CB8AC3E}">
        <p14:creationId xmlns:p14="http://schemas.microsoft.com/office/powerpoint/2010/main" val="4168582297"/>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F1905DE-29AE-4D4B-91C7-5598B3174C6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1F4E1E1D-C74E-5343-8AE1-6B94C540BE4C}"/>
              </a:ext>
            </a:extLst>
          </p:cNvPr>
          <p:cNvSpPr>
            <a:spLocks noGrp="1" noChangeArrowheads="1"/>
          </p:cNvSpPr>
          <p:nvPr>
            <p:ph type="sldNum" sz="quarter" idx="11"/>
          </p:nvPr>
        </p:nvSpPr>
        <p:spPr>
          <a:ln/>
        </p:spPr>
        <p:txBody>
          <a:bodyPr/>
          <a:lstStyle>
            <a:lvl1pPr>
              <a:defRPr/>
            </a:lvl1pPr>
          </a:lstStyle>
          <a:p>
            <a:pPr>
              <a:defRPr/>
            </a:pPr>
            <a:fld id="{94B310DA-7FFA-194A-B5CB-CE67DDC8BAFF}" type="slidenum">
              <a:rPr lang="en-US" altLang="en-US"/>
              <a:pPr>
                <a:defRPr/>
              </a:pPr>
              <a:t>‹#›</a:t>
            </a:fld>
            <a:endParaRPr lang="en-US" altLang="en-US"/>
          </a:p>
        </p:txBody>
      </p:sp>
    </p:spTree>
    <p:extLst>
      <p:ext uri="{BB962C8B-B14F-4D97-AF65-F5344CB8AC3E}">
        <p14:creationId xmlns:p14="http://schemas.microsoft.com/office/powerpoint/2010/main" val="193472515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E0C927BC-3B6A-3943-8A7D-46F56E9E82F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5C1FDFFC-0F82-B14D-98BB-3B2876B6D8E4}"/>
              </a:ext>
            </a:extLst>
          </p:cNvPr>
          <p:cNvSpPr>
            <a:spLocks noGrp="1" noChangeArrowheads="1"/>
          </p:cNvSpPr>
          <p:nvPr>
            <p:ph type="sldNum" sz="quarter" idx="11"/>
          </p:nvPr>
        </p:nvSpPr>
        <p:spPr>
          <a:ln/>
        </p:spPr>
        <p:txBody>
          <a:bodyPr/>
          <a:lstStyle>
            <a:lvl1pPr>
              <a:defRPr/>
            </a:lvl1pPr>
          </a:lstStyle>
          <a:p>
            <a:pPr>
              <a:defRPr/>
            </a:pPr>
            <a:fld id="{0C61B5E4-6D7F-CE42-AD68-DE9482A23907}" type="slidenum">
              <a:rPr lang="en-US" altLang="en-US"/>
              <a:pPr>
                <a:defRPr/>
              </a:pPr>
              <a:t>‹#›</a:t>
            </a:fld>
            <a:endParaRPr lang="en-US" altLang="en-US"/>
          </a:p>
        </p:txBody>
      </p:sp>
    </p:spTree>
    <p:extLst>
      <p:ext uri="{BB962C8B-B14F-4D97-AF65-F5344CB8AC3E}">
        <p14:creationId xmlns:p14="http://schemas.microsoft.com/office/powerpoint/2010/main" val="28902417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0599C928-2401-CD47-B59D-718A7890334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27D991D-4744-004D-818D-CAF5AD376724}"/>
              </a:ext>
            </a:extLst>
          </p:cNvPr>
          <p:cNvSpPr>
            <a:spLocks noGrp="1" noChangeArrowheads="1"/>
          </p:cNvSpPr>
          <p:nvPr>
            <p:ph type="sldNum" sz="quarter" idx="11"/>
          </p:nvPr>
        </p:nvSpPr>
        <p:spPr>
          <a:ln/>
        </p:spPr>
        <p:txBody>
          <a:bodyPr/>
          <a:lstStyle>
            <a:lvl1pPr>
              <a:defRPr/>
            </a:lvl1pPr>
          </a:lstStyle>
          <a:p>
            <a:pPr>
              <a:defRPr/>
            </a:pPr>
            <a:fld id="{B728D89A-AE9B-8643-A752-974E509663C5}" type="slidenum">
              <a:rPr lang="en-US" altLang="en-US"/>
              <a:pPr>
                <a:defRPr/>
              </a:pPr>
              <a:t>‹#›</a:t>
            </a:fld>
            <a:endParaRPr lang="en-US" altLang="en-US"/>
          </a:p>
        </p:txBody>
      </p:sp>
    </p:spTree>
    <p:extLst>
      <p:ext uri="{BB962C8B-B14F-4D97-AF65-F5344CB8AC3E}">
        <p14:creationId xmlns:p14="http://schemas.microsoft.com/office/powerpoint/2010/main" val="3109300025"/>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18F232F-C0A4-9849-AF85-757D275DDD8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B8CC0AE-FB1C-5340-B428-FD69A293A4E7}"/>
              </a:ext>
            </a:extLst>
          </p:cNvPr>
          <p:cNvSpPr>
            <a:spLocks noGrp="1" noChangeArrowheads="1"/>
          </p:cNvSpPr>
          <p:nvPr>
            <p:ph type="sldNum" sz="quarter" idx="11"/>
          </p:nvPr>
        </p:nvSpPr>
        <p:spPr>
          <a:ln/>
        </p:spPr>
        <p:txBody>
          <a:bodyPr/>
          <a:lstStyle>
            <a:lvl1pPr>
              <a:defRPr/>
            </a:lvl1pPr>
          </a:lstStyle>
          <a:p>
            <a:pPr>
              <a:defRPr/>
            </a:pPr>
            <a:fld id="{26B0691E-F2D3-D74D-AA3F-345F4207AB07}" type="slidenum">
              <a:rPr lang="en-US" altLang="en-US"/>
              <a:pPr>
                <a:defRPr/>
              </a:pPr>
              <a:t>‹#›</a:t>
            </a:fld>
            <a:endParaRPr lang="en-US" altLang="en-US"/>
          </a:p>
        </p:txBody>
      </p:sp>
    </p:spTree>
    <p:extLst>
      <p:ext uri="{BB962C8B-B14F-4D97-AF65-F5344CB8AC3E}">
        <p14:creationId xmlns:p14="http://schemas.microsoft.com/office/powerpoint/2010/main" val="376426105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565CB93-18B6-9044-989D-D5FA98D94D8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F81F913-BF44-FC4D-B919-1AB374E524F0}"/>
              </a:ext>
            </a:extLst>
          </p:cNvPr>
          <p:cNvSpPr>
            <a:spLocks noGrp="1" noChangeArrowheads="1"/>
          </p:cNvSpPr>
          <p:nvPr>
            <p:ph type="sldNum" sz="quarter" idx="11"/>
          </p:nvPr>
        </p:nvSpPr>
        <p:spPr>
          <a:ln/>
        </p:spPr>
        <p:txBody>
          <a:bodyPr/>
          <a:lstStyle>
            <a:lvl1pPr>
              <a:defRPr/>
            </a:lvl1pPr>
          </a:lstStyle>
          <a:p>
            <a:pPr>
              <a:defRPr/>
            </a:pPr>
            <a:fld id="{79E3267A-E112-084A-9434-44A81A0D2BB4}" type="slidenum">
              <a:rPr lang="en-US" altLang="en-US"/>
              <a:pPr>
                <a:defRPr/>
              </a:pPr>
              <a:t>‹#›</a:t>
            </a:fld>
            <a:endParaRPr lang="en-US" altLang="en-US"/>
          </a:p>
        </p:txBody>
      </p:sp>
    </p:spTree>
    <p:extLst>
      <p:ext uri="{BB962C8B-B14F-4D97-AF65-F5344CB8AC3E}">
        <p14:creationId xmlns:p14="http://schemas.microsoft.com/office/powerpoint/2010/main" val="2402617145"/>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5C2BA5F-2AB3-6549-A0F4-288D7C9A0B0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509A7B0-207C-4944-AB07-5FC209BFA3D6}"/>
              </a:ext>
            </a:extLst>
          </p:cNvPr>
          <p:cNvSpPr>
            <a:spLocks noGrp="1" noChangeArrowheads="1"/>
          </p:cNvSpPr>
          <p:nvPr>
            <p:ph type="sldNum" sz="quarter" idx="11"/>
          </p:nvPr>
        </p:nvSpPr>
        <p:spPr>
          <a:ln/>
        </p:spPr>
        <p:txBody>
          <a:bodyPr/>
          <a:lstStyle>
            <a:lvl1pPr>
              <a:defRPr/>
            </a:lvl1pPr>
          </a:lstStyle>
          <a:p>
            <a:pPr>
              <a:defRPr/>
            </a:pPr>
            <a:fld id="{0610B3EB-5DD7-9349-9C5D-D8C2A19718EF}" type="slidenum">
              <a:rPr lang="en-US" altLang="en-US"/>
              <a:pPr>
                <a:defRPr/>
              </a:pPr>
              <a:t>‹#›</a:t>
            </a:fld>
            <a:endParaRPr lang="en-US" altLang="en-US"/>
          </a:p>
        </p:txBody>
      </p:sp>
    </p:spTree>
    <p:extLst>
      <p:ext uri="{BB962C8B-B14F-4D97-AF65-F5344CB8AC3E}">
        <p14:creationId xmlns:p14="http://schemas.microsoft.com/office/powerpoint/2010/main" val="394604341"/>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0CF111E-7FDB-1E4A-9C4F-19A3BB756AC6}"/>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FF924E7E-4398-CA4A-B721-858F6EB888E9}"/>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15649320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F0871C13-9F7C-0F4D-ADBF-CCDE2C03439C}"/>
              </a:ext>
            </a:extLst>
          </p:cNvPr>
          <p:cNvSpPr>
            <a:spLocks noGrp="1"/>
          </p:cNvSpPr>
          <p:nvPr>
            <p:ph type="sldNum" sz="quarter" idx="10"/>
          </p:nvPr>
        </p:nvSpPr>
        <p:spPr>
          <a:xfrm>
            <a:off x="8077200" y="6340475"/>
            <a:ext cx="685800" cy="365125"/>
          </a:xfrm>
        </p:spPr>
        <p:txBody>
          <a:bodyPr/>
          <a:lstStyle>
            <a:lvl1pPr>
              <a:defRPr sz="2000">
                <a:latin typeface="Cambria Math" panose="02040503050406030204" pitchFamily="18" charset="0"/>
              </a:defRPr>
            </a:lvl1pPr>
          </a:lstStyle>
          <a:p>
            <a:pPr>
              <a:defRPr/>
            </a:pPr>
            <a:fld id="{B9013FBF-BF83-7040-871C-A581882ADCA0}" type="slidenum">
              <a:rPr lang="en-US" altLang="en-US"/>
              <a:pPr>
                <a:defRPr/>
              </a:pPr>
              <a:t>‹#›</a:t>
            </a:fld>
            <a:endParaRPr lang="en-US" altLang="en-US"/>
          </a:p>
        </p:txBody>
      </p:sp>
    </p:spTree>
    <p:extLst>
      <p:ext uri="{BB962C8B-B14F-4D97-AF65-F5344CB8AC3E}">
        <p14:creationId xmlns:p14="http://schemas.microsoft.com/office/powerpoint/2010/main" val="1082483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3E32324-CFE7-4C42-84C7-90537E26DF9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6F2F5E6B-913A-6B46-BB14-F681BAF30207}"/>
              </a:ext>
            </a:extLst>
          </p:cNvPr>
          <p:cNvSpPr>
            <a:spLocks noGrp="1" noChangeArrowheads="1"/>
          </p:cNvSpPr>
          <p:nvPr>
            <p:ph type="sldNum" sz="quarter" idx="11"/>
          </p:nvPr>
        </p:nvSpPr>
        <p:spPr>
          <a:ln/>
        </p:spPr>
        <p:txBody>
          <a:bodyPr/>
          <a:lstStyle>
            <a:lvl1pPr>
              <a:defRPr/>
            </a:lvl1pPr>
          </a:lstStyle>
          <a:p>
            <a:pPr>
              <a:defRPr/>
            </a:pPr>
            <a:fld id="{5C24DEF2-FC80-1742-869D-249AE509A3A4}" type="slidenum">
              <a:rPr lang="en-US" altLang="en-US"/>
              <a:pPr>
                <a:defRPr/>
              </a:pPr>
              <a:t>‹#›</a:t>
            </a:fld>
            <a:endParaRPr lang="en-US" altLang="en-US"/>
          </a:p>
        </p:txBody>
      </p:sp>
    </p:spTree>
    <p:extLst>
      <p:ext uri="{BB962C8B-B14F-4D97-AF65-F5344CB8AC3E}">
        <p14:creationId xmlns:p14="http://schemas.microsoft.com/office/powerpoint/2010/main" val="3844435181"/>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B504C-3DB7-4149-BC62-C588DB98ED0C}"/>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DC31528C-3897-4146-B3EF-997B55C7258B}"/>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4F849EC-0028-CA4E-91E4-CFDDD083FE60}"/>
              </a:ext>
            </a:extLst>
          </p:cNvPr>
          <p:cNvSpPr>
            <a:spLocks noGrp="1"/>
          </p:cNvSpPr>
          <p:nvPr>
            <p:ph type="sldNum" sz="quarter" idx="12"/>
          </p:nvPr>
        </p:nvSpPr>
        <p:spPr/>
        <p:txBody>
          <a:bodyPr/>
          <a:lstStyle>
            <a:lvl1pPr>
              <a:defRPr/>
            </a:lvl1pPr>
          </a:lstStyle>
          <a:p>
            <a:pPr>
              <a:defRPr/>
            </a:pPr>
            <a:fld id="{2CC0D374-F3FE-834A-84A5-B2912334E908}" type="slidenum">
              <a:rPr lang="en-US" altLang="en-US"/>
              <a:pPr>
                <a:defRPr/>
              </a:pPr>
              <a:t>‹#›</a:t>
            </a:fld>
            <a:endParaRPr lang="en-US" altLang="en-US"/>
          </a:p>
        </p:txBody>
      </p:sp>
    </p:spTree>
    <p:extLst>
      <p:ext uri="{BB962C8B-B14F-4D97-AF65-F5344CB8AC3E}">
        <p14:creationId xmlns:p14="http://schemas.microsoft.com/office/powerpoint/2010/main" val="31520267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0A85054-FB8F-FB47-B199-8808DD18C60B}"/>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01C9C7AA-611A-A34B-B09A-FD12EECA9F2D}"/>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704A4615-EDB9-FE4F-86A9-8268FF730147}"/>
              </a:ext>
            </a:extLst>
          </p:cNvPr>
          <p:cNvSpPr>
            <a:spLocks noGrp="1"/>
          </p:cNvSpPr>
          <p:nvPr>
            <p:ph type="sldNum" sz="quarter" idx="12"/>
          </p:nvPr>
        </p:nvSpPr>
        <p:spPr/>
        <p:txBody>
          <a:bodyPr/>
          <a:lstStyle>
            <a:lvl1pPr>
              <a:defRPr/>
            </a:lvl1pPr>
          </a:lstStyle>
          <a:p>
            <a:pPr>
              <a:defRPr/>
            </a:pPr>
            <a:fld id="{A9285307-F4FD-5343-AEFE-3260718C98C6}" type="slidenum">
              <a:rPr lang="en-US" altLang="en-US"/>
              <a:pPr>
                <a:defRPr/>
              </a:pPr>
              <a:t>‹#›</a:t>
            </a:fld>
            <a:endParaRPr lang="en-US" altLang="en-US"/>
          </a:p>
        </p:txBody>
      </p:sp>
    </p:spTree>
    <p:extLst>
      <p:ext uri="{BB962C8B-B14F-4D97-AF65-F5344CB8AC3E}">
        <p14:creationId xmlns:p14="http://schemas.microsoft.com/office/powerpoint/2010/main" val="204158938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4507103-AE91-C44F-B7D4-A319119E354F}"/>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Footer Placeholder 7">
            <a:extLst>
              <a:ext uri="{FF2B5EF4-FFF2-40B4-BE49-F238E27FC236}">
                <a16:creationId xmlns:a16="http://schemas.microsoft.com/office/drawing/2014/main" id="{774DD99F-BF84-8347-81B8-AEDFD4291540}"/>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a:extLst>
              <a:ext uri="{FF2B5EF4-FFF2-40B4-BE49-F238E27FC236}">
                <a16:creationId xmlns:a16="http://schemas.microsoft.com/office/drawing/2014/main" id="{F4E56CD0-847B-4649-8E81-B7E53DEDBB1B}"/>
              </a:ext>
            </a:extLst>
          </p:cNvPr>
          <p:cNvSpPr>
            <a:spLocks noGrp="1"/>
          </p:cNvSpPr>
          <p:nvPr>
            <p:ph type="sldNum" sz="quarter" idx="12"/>
          </p:nvPr>
        </p:nvSpPr>
        <p:spPr/>
        <p:txBody>
          <a:bodyPr/>
          <a:lstStyle>
            <a:lvl1pPr>
              <a:defRPr/>
            </a:lvl1pPr>
          </a:lstStyle>
          <a:p>
            <a:pPr>
              <a:defRPr/>
            </a:pPr>
            <a:fld id="{3C0E30A5-7628-494A-8D8C-EA12F2A043EE}" type="slidenum">
              <a:rPr lang="en-US" altLang="en-US"/>
              <a:pPr>
                <a:defRPr/>
              </a:pPr>
              <a:t>‹#›</a:t>
            </a:fld>
            <a:endParaRPr lang="en-US" altLang="en-US"/>
          </a:p>
        </p:txBody>
      </p:sp>
    </p:spTree>
    <p:extLst>
      <p:ext uri="{BB962C8B-B14F-4D97-AF65-F5344CB8AC3E}">
        <p14:creationId xmlns:p14="http://schemas.microsoft.com/office/powerpoint/2010/main" val="268736466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504DEDB-CFA4-BE41-B3C9-C3F19431DFD8}"/>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8FF03B19-D7E7-CF4D-9C31-AFBEB0BFA9D5}"/>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1496DEE7-3F54-3045-B7C0-729919889B67}"/>
              </a:ext>
            </a:extLst>
          </p:cNvPr>
          <p:cNvSpPr>
            <a:spLocks noGrp="1"/>
          </p:cNvSpPr>
          <p:nvPr>
            <p:ph type="sldNum" sz="quarter" idx="12"/>
          </p:nvPr>
        </p:nvSpPr>
        <p:spPr/>
        <p:txBody>
          <a:bodyPr/>
          <a:lstStyle>
            <a:lvl1pPr>
              <a:defRPr/>
            </a:lvl1pPr>
          </a:lstStyle>
          <a:p>
            <a:pPr>
              <a:defRPr/>
            </a:pPr>
            <a:fld id="{33599A41-A4BA-5A48-AE58-F25494A02B77}" type="slidenum">
              <a:rPr lang="en-US" altLang="en-US"/>
              <a:pPr>
                <a:defRPr/>
              </a:pPr>
              <a:t>‹#›</a:t>
            </a:fld>
            <a:endParaRPr lang="en-US" altLang="en-US"/>
          </a:p>
        </p:txBody>
      </p:sp>
    </p:spTree>
    <p:extLst>
      <p:ext uri="{BB962C8B-B14F-4D97-AF65-F5344CB8AC3E}">
        <p14:creationId xmlns:p14="http://schemas.microsoft.com/office/powerpoint/2010/main" val="197264540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D487E-8796-204E-8970-CFDB8F633E59}"/>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3" name="Footer Placeholder 2">
            <a:extLst>
              <a:ext uri="{FF2B5EF4-FFF2-40B4-BE49-F238E27FC236}">
                <a16:creationId xmlns:a16="http://schemas.microsoft.com/office/drawing/2014/main" id="{EB1E017D-36BC-9B48-A32F-FAA7BC7880A2}"/>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a:extLst>
              <a:ext uri="{FF2B5EF4-FFF2-40B4-BE49-F238E27FC236}">
                <a16:creationId xmlns:a16="http://schemas.microsoft.com/office/drawing/2014/main" id="{0DEE7165-1147-314F-8204-EAD80E1B765E}"/>
              </a:ext>
            </a:extLst>
          </p:cNvPr>
          <p:cNvSpPr>
            <a:spLocks noGrp="1"/>
          </p:cNvSpPr>
          <p:nvPr>
            <p:ph type="sldNum" sz="quarter" idx="12"/>
          </p:nvPr>
        </p:nvSpPr>
        <p:spPr/>
        <p:txBody>
          <a:bodyPr/>
          <a:lstStyle>
            <a:lvl1pPr>
              <a:defRPr/>
            </a:lvl1pPr>
          </a:lstStyle>
          <a:p>
            <a:pPr>
              <a:defRPr/>
            </a:pPr>
            <a:fld id="{33E38106-BDA6-CC49-B90C-267298E5AA74}" type="slidenum">
              <a:rPr lang="en-US" altLang="en-US"/>
              <a:pPr>
                <a:defRPr/>
              </a:pPr>
              <a:t>‹#›</a:t>
            </a:fld>
            <a:endParaRPr lang="en-US" altLang="en-US"/>
          </a:p>
        </p:txBody>
      </p:sp>
    </p:spTree>
    <p:extLst>
      <p:ext uri="{BB962C8B-B14F-4D97-AF65-F5344CB8AC3E}">
        <p14:creationId xmlns:p14="http://schemas.microsoft.com/office/powerpoint/2010/main" val="246355370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05F9FD-641E-C34B-BE78-FBE50D562D90}"/>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5FBB4905-4118-2F48-B8B0-3700107E27D7}"/>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FD49D3DF-338F-844F-9B60-6E2F3D99D37B}"/>
              </a:ext>
            </a:extLst>
          </p:cNvPr>
          <p:cNvSpPr>
            <a:spLocks noGrp="1"/>
          </p:cNvSpPr>
          <p:nvPr>
            <p:ph type="sldNum" sz="quarter" idx="12"/>
          </p:nvPr>
        </p:nvSpPr>
        <p:spPr/>
        <p:txBody>
          <a:bodyPr/>
          <a:lstStyle>
            <a:lvl1pPr>
              <a:defRPr/>
            </a:lvl1pPr>
          </a:lstStyle>
          <a:p>
            <a:pPr>
              <a:defRPr/>
            </a:pPr>
            <a:fld id="{69D27F4C-E53A-E045-A357-7F47C5E72F54}" type="slidenum">
              <a:rPr lang="en-US" altLang="en-US"/>
              <a:pPr>
                <a:defRPr/>
              </a:pPr>
              <a:t>‹#›</a:t>
            </a:fld>
            <a:endParaRPr lang="en-US" altLang="en-US"/>
          </a:p>
        </p:txBody>
      </p:sp>
    </p:spTree>
    <p:extLst>
      <p:ext uri="{BB962C8B-B14F-4D97-AF65-F5344CB8AC3E}">
        <p14:creationId xmlns:p14="http://schemas.microsoft.com/office/powerpoint/2010/main" val="55075634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DF895-CA99-8942-9688-D677B28EE2E8}"/>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C92A0E6D-0AF1-B143-84FE-1D73C1AA3F5A}"/>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889C889E-6F58-D44C-BBD6-F37A10C932AA}"/>
              </a:ext>
            </a:extLst>
          </p:cNvPr>
          <p:cNvSpPr>
            <a:spLocks noGrp="1"/>
          </p:cNvSpPr>
          <p:nvPr>
            <p:ph type="sldNum" sz="quarter" idx="12"/>
          </p:nvPr>
        </p:nvSpPr>
        <p:spPr/>
        <p:txBody>
          <a:bodyPr/>
          <a:lstStyle>
            <a:lvl1pPr>
              <a:defRPr/>
            </a:lvl1pPr>
          </a:lstStyle>
          <a:p>
            <a:pPr>
              <a:defRPr/>
            </a:pPr>
            <a:fld id="{6700D71E-128A-3142-A132-B7F80A57F04D}" type="slidenum">
              <a:rPr lang="en-US" altLang="en-US"/>
              <a:pPr>
                <a:defRPr/>
              </a:pPr>
              <a:t>‹#›</a:t>
            </a:fld>
            <a:endParaRPr lang="en-US" altLang="en-US"/>
          </a:p>
        </p:txBody>
      </p:sp>
    </p:spTree>
    <p:extLst>
      <p:ext uri="{BB962C8B-B14F-4D97-AF65-F5344CB8AC3E}">
        <p14:creationId xmlns:p14="http://schemas.microsoft.com/office/powerpoint/2010/main" val="290069379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D0C986-4EAD-C54A-916C-CD260B0970BE}"/>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51AD17A5-3571-B44E-876E-2D7A85D01FF4}"/>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82FE03F5-F0B7-E144-93C5-CBA3AF235281}"/>
              </a:ext>
            </a:extLst>
          </p:cNvPr>
          <p:cNvSpPr>
            <a:spLocks noGrp="1"/>
          </p:cNvSpPr>
          <p:nvPr>
            <p:ph type="sldNum" sz="quarter" idx="12"/>
          </p:nvPr>
        </p:nvSpPr>
        <p:spPr/>
        <p:txBody>
          <a:bodyPr/>
          <a:lstStyle>
            <a:lvl1pPr>
              <a:defRPr/>
            </a:lvl1pPr>
          </a:lstStyle>
          <a:p>
            <a:pPr>
              <a:defRPr/>
            </a:pPr>
            <a:fld id="{135A3DDB-B775-EC4B-9AD0-ED62DF025EE6}" type="slidenum">
              <a:rPr lang="en-US" altLang="en-US"/>
              <a:pPr>
                <a:defRPr/>
              </a:pPr>
              <a:t>‹#›</a:t>
            </a:fld>
            <a:endParaRPr lang="en-US" altLang="en-US"/>
          </a:p>
        </p:txBody>
      </p:sp>
    </p:spTree>
    <p:extLst>
      <p:ext uri="{BB962C8B-B14F-4D97-AF65-F5344CB8AC3E}">
        <p14:creationId xmlns:p14="http://schemas.microsoft.com/office/powerpoint/2010/main" val="14406155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41EDC76-AE37-3545-BA00-BCD6F6D8D30A}"/>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551C3A59-95AC-F249-8C0E-4EC8AB0BF219}"/>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9C5DC7ED-DAFE-614B-B19E-1ED909607297}"/>
              </a:ext>
            </a:extLst>
          </p:cNvPr>
          <p:cNvSpPr>
            <a:spLocks noGrp="1"/>
          </p:cNvSpPr>
          <p:nvPr>
            <p:ph type="sldNum" sz="quarter" idx="12"/>
          </p:nvPr>
        </p:nvSpPr>
        <p:spPr/>
        <p:txBody>
          <a:bodyPr/>
          <a:lstStyle>
            <a:lvl1pPr>
              <a:defRPr/>
            </a:lvl1pPr>
          </a:lstStyle>
          <a:p>
            <a:pPr>
              <a:defRPr/>
            </a:pPr>
            <a:fld id="{31A10B67-78F4-5F46-812A-48F3E832353B}" type="slidenum">
              <a:rPr lang="en-US" altLang="en-US"/>
              <a:pPr>
                <a:defRPr/>
              </a:pPr>
              <a:t>‹#›</a:t>
            </a:fld>
            <a:endParaRPr lang="en-US" altLang="en-US"/>
          </a:p>
        </p:txBody>
      </p:sp>
    </p:spTree>
    <p:extLst>
      <p:ext uri="{BB962C8B-B14F-4D97-AF65-F5344CB8AC3E}">
        <p14:creationId xmlns:p14="http://schemas.microsoft.com/office/powerpoint/2010/main" val="255401865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B0A3A0D-D6AB-3C43-8C0C-BB2BF2D432B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93CEB04-7052-8547-AE04-7851DAB5703E}"/>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654583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8010CF4-2A84-5147-8CA4-299AFE293B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79D5A29A-44D4-D24D-91A3-E084B82EF5A1}"/>
              </a:ext>
            </a:extLst>
          </p:cNvPr>
          <p:cNvSpPr>
            <a:spLocks noGrp="1" noChangeArrowheads="1"/>
          </p:cNvSpPr>
          <p:nvPr>
            <p:ph type="sldNum" sz="quarter" idx="11"/>
          </p:nvPr>
        </p:nvSpPr>
        <p:spPr>
          <a:ln/>
        </p:spPr>
        <p:txBody>
          <a:bodyPr/>
          <a:lstStyle>
            <a:lvl1pPr>
              <a:defRPr/>
            </a:lvl1pPr>
          </a:lstStyle>
          <a:p>
            <a:pPr>
              <a:defRPr/>
            </a:pPr>
            <a:fld id="{C0577351-6273-2B42-92D3-F0FDDD25AEB7}" type="slidenum">
              <a:rPr lang="en-US" altLang="en-US"/>
              <a:pPr>
                <a:defRPr/>
              </a:pPr>
              <a:t>‹#›</a:t>
            </a:fld>
            <a:endParaRPr lang="en-US" altLang="en-US"/>
          </a:p>
        </p:txBody>
      </p:sp>
    </p:spTree>
    <p:extLst>
      <p:ext uri="{BB962C8B-B14F-4D97-AF65-F5344CB8AC3E}">
        <p14:creationId xmlns:p14="http://schemas.microsoft.com/office/powerpoint/2010/main" val="1193528022"/>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E44DA67C-CDDF-E747-BBDE-3B9300E0CF83}"/>
              </a:ext>
            </a:extLst>
          </p:cNvPr>
          <p:cNvSpPr>
            <a:spLocks noGrp="1"/>
          </p:cNvSpPr>
          <p:nvPr>
            <p:ph type="sldNum" sz="quarter" idx="10"/>
          </p:nvPr>
        </p:nvSpPr>
        <p:spPr>
          <a:xfrm>
            <a:off x="8077200" y="6340475"/>
            <a:ext cx="685800" cy="365125"/>
          </a:xfrm>
        </p:spPr>
        <p:txBody>
          <a:bodyPr/>
          <a:lstStyle>
            <a:lvl1pPr>
              <a:defRPr sz="2000" smtClean="0">
                <a:latin typeface="Cambria Math" panose="02040503050406030204" pitchFamily="18" charset="0"/>
                <a:ea typeface="Cambria Math" panose="02040503050406030204" pitchFamily="18" charset="0"/>
              </a:defRPr>
            </a:lvl1pPr>
          </a:lstStyle>
          <a:p>
            <a:pPr>
              <a:defRPr/>
            </a:pPr>
            <a:fld id="{D77F5CC8-E721-4C43-9A06-8D07F4D33F51}" type="slidenum">
              <a:rPr lang="en-US"/>
              <a:pPr>
                <a:defRPr/>
              </a:pPr>
              <a:t>‹#›</a:t>
            </a:fld>
            <a:endParaRPr lang="en-US"/>
          </a:p>
        </p:txBody>
      </p:sp>
    </p:spTree>
    <p:extLst>
      <p:ext uri="{BB962C8B-B14F-4D97-AF65-F5344CB8AC3E}">
        <p14:creationId xmlns:p14="http://schemas.microsoft.com/office/powerpoint/2010/main" val="97880883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86F684-9777-874A-82EF-1FA131A84DD9}"/>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F119C20-88E1-CE4C-93AF-80261D7B0C0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239A184-D705-1440-9D26-F8A8E578CDFB}"/>
              </a:ext>
            </a:extLst>
          </p:cNvPr>
          <p:cNvSpPr>
            <a:spLocks noGrp="1"/>
          </p:cNvSpPr>
          <p:nvPr>
            <p:ph type="sldNum" sz="quarter" idx="12"/>
          </p:nvPr>
        </p:nvSpPr>
        <p:spPr/>
        <p:txBody>
          <a:bodyPr/>
          <a:lstStyle>
            <a:lvl1pPr>
              <a:defRPr/>
            </a:lvl1pPr>
          </a:lstStyle>
          <a:p>
            <a:pPr>
              <a:defRPr/>
            </a:pPr>
            <a:fld id="{07C50639-4AC8-354F-9ED6-7F27250E52B3}" type="slidenum">
              <a:rPr lang="en-US"/>
              <a:pPr>
                <a:defRPr/>
              </a:pPr>
              <a:t>‹#›</a:t>
            </a:fld>
            <a:endParaRPr lang="en-US"/>
          </a:p>
        </p:txBody>
      </p:sp>
    </p:spTree>
    <p:extLst>
      <p:ext uri="{BB962C8B-B14F-4D97-AF65-F5344CB8AC3E}">
        <p14:creationId xmlns:p14="http://schemas.microsoft.com/office/powerpoint/2010/main" val="111503223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0684EB87-DCFC-164D-976E-8B5B72C5451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3783EE3C-BEF7-3840-A149-71395BD2BB4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5759FEC-6225-C843-9974-B2B3B02025C6}"/>
              </a:ext>
            </a:extLst>
          </p:cNvPr>
          <p:cNvSpPr>
            <a:spLocks noGrp="1"/>
          </p:cNvSpPr>
          <p:nvPr>
            <p:ph type="sldNum" sz="quarter" idx="12"/>
          </p:nvPr>
        </p:nvSpPr>
        <p:spPr/>
        <p:txBody>
          <a:bodyPr/>
          <a:lstStyle>
            <a:lvl1pPr>
              <a:defRPr/>
            </a:lvl1pPr>
          </a:lstStyle>
          <a:p>
            <a:pPr>
              <a:defRPr/>
            </a:pPr>
            <a:fld id="{9CC64F97-6FF6-2B42-BB55-F7908DA775C3}" type="slidenum">
              <a:rPr lang="en-US"/>
              <a:pPr>
                <a:defRPr/>
              </a:pPr>
              <a:t>‹#›</a:t>
            </a:fld>
            <a:endParaRPr lang="en-US"/>
          </a:p>
        </p:txBody>
      </p:sp>
    </p:spTree>
    <p:extLst>
      <p:ext uri="{BB962C8B-B14F-4D97-AF65-F5344CB8AC3E}">
        <p14:creationId xmlns:p14="http://schemas.microsoft.com/office/powerpoint/2010/main" val="26493456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768FA152-3A48-874D-9376-D5A668DD5689}"/>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95168B2C-50ED-0F49-AF2D-AF8787CC510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64FDA8A-BBB1-1E48-966A-45AC718EF263}"/>
              </a:ext>
            </a:extLst>
          </p:cNvPr>
          <p:cNvSpPr>
            <a:spLocks noGrp="1"/>
          </p:cNvSpPr>
          <p:nvPr>
            <p:ph type="sldNum" sz="quarter" idx="12"/>
          </p:nvPr>
        </p:nvSpPr>
        <p:spPr/>
        <p:txBody>
          <a:bodyPr/>
          <a:lstStyle>
            <a:lvl1pPr>
              <a:defRPr/>
            </a:lvl1pPr>
          </a:lstStyle>
          <a:p>
            <a:pPr>
              <a:defRPr/>
            </a:pPr>
            <a:fld id="{E46571E3-3FA4-C444-9076-13642526DDFA}" type="slidenum">
              <a:rPr lang="en-US"/>
              <a:pPr>
                <a:defRPr/>
              </a:pPr>
              <a:t>‹#›</a:t>
            </a:fld>
            <a:endParaRPr lang="en-US"/>
          </a:p>
        </p:txBody>
      </p:sp>
    </p:spTree>
    <p:extLst>
      <p:ext uri="{BB962C8B-B14F-4D97-AF65-F5344CB8AC3E}">
        <p14:creationId xmlns:p14="http://schemas.microsoft.com/office/powerpoint/2010/main" val="241528543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3B381EA1-9124-984E-A438-FE384C92AF4F}"/>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AF630827-B38F-9F47-BB25-FEA9E35926F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C4E8EE4-8DE8-6B43-B8F4-0C777CA45CB8}"/>
              </a:ext>
            </a:extLst>
          </p:cNvPr>
          <p:cNvSpPr>
            <a:spLocks noGrp="1"/>
          </p:cNvSpPr>
          <p:nvPr>
            <p:ph type="sldNum" sz="quarter" idx="12"/>
          </p:nvPr>
        </p:nvSpPr>
        <p:spPr/>
        <p:txBody>
          <a:bodyPr/>
          <a:lstStyle>
            <a:lvl1pPr>
              <a:defRPr/>
            </a:lvl1pPr>
          </a:lstStyle>
          <a:p>
            <a:pPr>
              <a:defRPr/>
            </a:pPr>
            <a:fld id="{3277E193-A57F-554E-B654-9836C5C2E395}" type="slidenum">
              <a:rPr lang="en-US"/>
              <a:pPr>
                <a:defRPr/>
              </a:pPr>
              <a:t>‹#›</a:t>
            </a:fld>
            <a:endParaRPr lang="en-US"/>
          </a:p>
        </p:txBody>
      </p:sp>
    </p:spTree>
    <p:extLst>
      <p:ext uri="{BB962C8B-B14F-4D97-AF65-F5344CB8AC3E}">
        <p14:creationId xmlns:p14="http://schemas.microsoft.com/office/powerpoint/2010/main" val="12746124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10B1C7F-EF5F-4C46-989F-4671E369CC05}"/>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7B912FF0-737A-674B-B020-369A828D4D6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D5E02FF-E1C3-6243-9CB3-BBF96540C847}"/>
              </a:ext>
            </a:extLst>
          </p:cNvPr>
          <p:cNvSpPr>
            <a:spLocks noGrp="1"/>
          </p:cNvSpPr>
          <p:nvPr>
            <p:ph type="sldNum" sz="quarter" idx="12"/>
          </p:nvPr>
        </p:nvSpPr>
        <p:spPr/>
        <p:txBody>
          <a:bodyPr/>
          <a:lstStyle>
            <a:lvl1pPr>
              <a:defRPr/>
            </a:lvl1pPr>
          </a:lstStyle>
          <a:p>
            <a:pPr>
              <a:defRPr/>
            </a:pPr>
            <a:fld id="{B547DB71-6886-754A-90C8-6255A7A3C87C}" type="slidenum">
              <a:rPr lang="en-US"/>
              <a:pPr>
                <a:defRPr/>
              </a:pPr>
              <a:t>‹#›</a:t>
            </a:fld>
            <a:endParaRPr lang="en-US"/>
          </a:p>
        </p:txBody>
      </p:sp>
    </p:spTree>
    <p:extLst>
      <p:ext uri="{BB962C8B-B14F-4D97-AF65-F5344CB8AC3E}">
        <p14:creationId xmlns:p14="http://schemas.microsoft.com/office/powerpoint/2010/main" val="269936811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3038202-057B-2349-874D-286A2096981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152289C-BC10-1E4B-B214-68ED8351208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7074274-3D34-2848-940A-41940AAABFCA}"/>
              </a:ext>
            </a:extLst>
          </p:cNvPr>
          <p:cNvSpPr>
            <a:spLocks noGrp="1"/>
          </p:cNvSpPr>
          <p:nvPr>
            <p:ph type="sldNum" sz="quarter" idx="12"/>
          </p:nvPr>
        </p:nvSpPr>
        <p:spPr/>
        <p:txBody>
          <a:bodyPr/>
          <a:lstStyle>
            <a:lvl1pPr>
              <a:defRPr/>
            </a:lvl1pPr>
          </a:lstStyle>
          <a:p>
            <a:pPr>
              <a:defRPr/>
            </a:pPr>
            <a:fld id="{41476D3B-4D6A-F449-B031-7738D3AB035D}" type="slidenum">
              <a:rPr lang="en-US"/>
              <a:pPr>
                <a:defRPr/>
              </a:pPr>
              <a:t>‹#›</a:t>
            </a:fld>
            <a:endParaRPr lang="en-US"/>
          </a:p>
        </p:txBody>
      </p:sp>
    </p:spTree>
    <p:extLst>
      <p:ext uri="{BB962C8B-B14F-4D97-AF65-F5344CB8AC3E}">
        <p14:creationId xmlns:p14="http://schemas.microsoft.com/office/powerpoint/2010/main" val="26202954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EF8C4982-BA66-8D4C-89AB-F9C6A80611C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BC9F297-88A1-BB44-A1AF-5185EDB7399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340D651-A773-3E48-8FD6-C7C82CDF4785}"/>
              </a:ext>
            </a:extLst>
          </p:cNvPr>
          <p:cNvSpPr>
            <a:spLocks noGrp="1"/>
          </p:cNvSpPr>
          <p:nvPr>
            <p:ph type="sldNum" sz="quarter" idx="12"/>
          </p:nvPr>
        </p:nvSpPr>
        <p:spPr/>
        <p:txBody>
          <a:bodyPr/>
          <a:lstStyle>
            <a:lvl1pPr>
              <a:defRPr/>
            </a:lvl1pPr>
          </a:lstStyle>
          <a:p>
            <a:pPr>
              <a:defRPr/>
            </a:pPr>
            <a:fld id="{71F2AF48-4B23-4D4B-AF49-9F5C6EDC6C94}" type="slidenum">
              <a:rPr lang="en-US"/>
              <a:pPr>
                <a:defRPr/>
              </a:pPr>
              <a:t>‹#›</a:t>
            </a:fld>
            <a:endParaRPr lang="en-US"/>
          </a:p>
        </p:txBody>
      </p:sp>
    </p:spTree>
    <p:extLst>
      <p:ext uri="{BB962C8B-B14F-4D97-AF65-F5344CB8AC3E}">
        <p14:creationId xmlns:p14="http://schemas.microsoft.com/office/powerpoint/2010/main" val="236901784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0066064-E211-CB48-99FF-171A1625FA5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6FCD033-4955-1D48-919C-31C66ED6A3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DE498F0-5BB6-8848-AFBB-404545FB38AB}"/>
              </a:ext>
            </a:extLst>
          </p:cNvPr>
          <p:cNvSpPr>
            <a:spLocks noGrp="1"/>
          </p:cNvSpPr>
          <p:nvPr>
            <p:ph type="sldNum" sz="quarter" idx="12"/>
          </p:nvPr>
        </p:nvSpPr>
        <p:spPr/>
        <p:txBody>
          <a:bodyPr/>
          <a:lstStyle>
            <a:lvl1pPr>
              <a:defRPr/>
            </a:lvl1pPr>
          </a:lstStyle>
          <a:p>
            <a:pPr>
              <a:defRPr/>
            </a:pPr>
            <a:fld id="{43A0DE6F-713C-4843-9897-1903F265E234}" type="slidenum">
              <a:rPr lang="en-US"/>
              <a:pPr>
                <a:defRPr/>
              </a:pPr>
              <a:t>‹#›</a:t>
            </a:fld>
            <a:endParaRPr lang="en-US"/>
          </a:p>
        </p:txBody>
      </p:sp>
    </p:spTree>
    <p:extLst>
      <p:ext uri="{BB962C8B-B14F-4D97-AF65-F5344CB8AC3E}">
        <p14:creationId xmlns:p14="http://schemas.microsoft.com/office/powerpoint/2010/main" val="331790862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87A035-5351-8240-8977-1955F9D882B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887470C-F897-7645-ABA7-A688DA2C8CA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8B2843E-FCEE-0645-BEAC-F40C084F2014}"/>
              </a:ext>
            </a:extLst>
          </p:cNvPr>
          <p:cNvSpPr>
            <a:spLocks noGrp="1"/>
          </p:cNvSpPr>
          <p:nvPr>
            <p:ph type="sldNum" sz="quarter" idx="12"/>
          </p:nvPr>
        </p:nvSpPr>
        <p:spPr/>
        <p:txBody>
          <a:bodyPr/>
          <a:lstStyle>
            <a:lvl1pPr>
              <a:defRPr/>
            </a:lvl1pPr>
          </a:lstStyle>
          <a:p>
            <a:pPr>
              <a:defRPr/>
            </a:pPr>
            <a:fld id="{BED197B1-EC4D-5F4D-933F-3BBED3E78B48}" type="slidenum">
              <a:rPr lang="en-US"/>
              <a:pPr>
                <a:defRPr/>
              </a:pPr>
              <a:t>‹#›</a:t>
            </a:fld>
            <a:endParaRPr lang="en-US"/>
          </a:p>
        </p:txBody>
      </p:sp>
    </p:spTree>
    <p:extLst>
      <p:ext uri="{BB962C8B-B14F-4D97-AF65-F5344CB8AC3E}">
        <p14:creationId xmlns:p14="http://schemas.microsoft.com/office/powerpoint/2010/main" val="2493859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5DD6D52-9C36-2A45-8886-39C5A7DB8E06}"/>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F639709E-9A40-4940-9438-2319C9D91A12}"/>
              </a:ext>
            </a:extLst>
          </p:cNvPr>
          <p:cNvSpPr>
            <a:spLocks noGrp="1" noChangeArrowheads="1"/>
          </p:cNvSpPr>
          <p:nvPr>
            <p:ph type="sldNum" sz="quarter" idx="11"/>
          </p:nvPr>
        </p:nvSpPr>
        <p:spPr>
          <a:ln/>
        </p:spPr>
        <p:txBody>
          <a:bodyPr/>
          <a:lstStyle>
            <a:lvl1pPr>
              <a:defRPr/>
            </a:lvl1pPr>
          </a:lstStyle>
          <a:p>
            <a:pPr>
              <a:defRPr/>
            </a:pPr>
            <a:fld id="{588E89F3-C50F-4B4B-B70F-A5BD79305ACC}" type="slidenum">
              <a:rPr lang="en-US" altLang="en-US"/>
              <a:pPr>
                <a:defRPr/>
              </a:pPr>
              <a:t>‹#›</a:t>
            </a:fld>
            <a:endParaRPr lang="en-US" altLang="en-US"/>
          </a:p>
        </p:txBody>
      </p:sp>
    </p:spTree>
    <p:extLst>
      <p:ext uri="{BB962C8B-B14F-4D97-AF65-F5344CB8AC3E}">
        <p14:creationId xmlns:p14="http://schemas.microsoft.com/office/powerpoint/2010/main" val="134856776"/>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2CA177E0-8A79-6F46-A353-85389151FEEB}"/>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0CD75952-F8A2-D348-B48E-5864996D2ECE}"/>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C377374D-4B7E-3746-9769-96EAE38FF46E}"/>
              </a:ext>
            </a:extLst>
          </p:cNvPr>
          <p:cNvSpPr>
            <a:spLocks noGrp="1"/>
          </p:cNvSpPr>
          <p:nvPr>
            <p:ph type="sldNum" sz="quarter" idx="12"/>
          </p:nvPr>
        </p:nvSpPr>
        <p:spPr/>
        <p:txBody>
          <a:bodyPr/>
          <a:lstStyle>
            <a:lvl1pPr>
              <a:defRPr/>
            </a:lvl1pPr>
          </a:lstStyle>
          <a:p>
            <a:pPr>
              <a:defRPr/>
            </a:pPr>
            <a:fld id="{CA64EB27-180D-2D49-88CB-D707E071793F}" type="slidenum">
              <a:rPr lang="en-US" altLang="en-US"/>
              <a:pPr>
                <a:defRPr/>
              </a:pPr>
              <a:t>‹#›</a:t>
            </a:fld>
            <a:r>
              <a:rPr lang="en-US" altLang="en-US"/>
              <a:t>/4</a:t>
            </a:r>
          </a:p>
        </p:txBody>
      </p:sp>
    </p:spTree>
    <p:extLst>
      <p:ext uri="{BB962C8B-B14F-4D97-AF65-F5344CB8AC3E}">
        <p14:creationId xmlns:p14="http://schemas.microsoft.com/office/powerpoint/2010/main" val="197183649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E38674DC-C76A-1448-8C85-76588F95C239}"/>
              </a:ext>
            </a:extLst>
          </p:cNvPr>
          <p:cNvSpPr>
            <a:spLocks noGrp="1"/>
          </p:cNvSpPr>
          <p:nvPr>
            <p:ph type="sldNum" sz="quarter" idx="10"/>
          </p:nvPr>
        </p:nvSpPr>
        <p:spPr>
          <a:xfrm>
            <a:off x="6858000" y="6188075"/>
            <a:ext cx="2057400" cy="365125"/>
          </a:xfrm>
        </p:spPr>
        <p:txBody>
          <a:bodyPr/>
          <a:lstStyle>
            <a:lvl1pPr>
              <a:defRPr sz="2400"/>
            </a:lvl1pPr>
          </a:lstStyle>
          <a:p>
            <a:pPr>
              <a:defRPr/>
            </a:pPr>
            <a:fld id="{B4A47F40-3505-0341-9AB9-CB4D2AF1F759}" type="slidenum">
              <a:rPr lang="en-US" altLang="en-US"/>
              <a:pPr>
                <a:defRPr/>
              </a:pPr>
              <a:t>‹#›</a:t>
            </a:fld>
            <a:r>
              <a:rPr lang="en-US" altLang="en-US"/>
              <a:t>/4</a:t>
            </a:r>
          </a:p>
        </p:txBody>
      </p:sp>
    </p:spTree>
    <p:extLst>
      <p:ext uri="{BB962C8B-B14F-4D97-AF65-F5344CB8AC3E}">
        <p14:creationId xmlns:p14="http://schemas.microsoft.com/office/powerpoint/2010/main" val="162917830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40E7E5-1C4D-5946-8BD7-584EBD4F7954}"/>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ECE1E4BC-5841-3246-824D-95AF92B2C088}"/>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Tree>
    <p:extLst>
      <p:ext uri="{BB962C8B-B14F-4D97-AF65-F5344CB8AC3E}">
        <p14:creationId xmlns:p14="http://schemas.microsoft.com/office/powerpoint/2010/main" val="424809722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F43EE75-9A52-884E-B086-837745F6260A}"/>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6" name="Footer Placeholder 5">
            <a:extLst>
              <a:ext uri="{FF2B5EF4-FFF2-40B4-BE49-F238E27FC236}">
                <a16:creationId xmlns:a16="http://schemas.microsoft.com/office/drawing/2014/main" id="{D0627DBD-6DFB-F044-8FD5-D29006318076}"/>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A25627E8-73D9-F54A-B5B8-54CBB1CE994A}"/>
              </a:ext>
            </a:extLst>
          </p:cNvPr>
          <p:cNvSpPr>
            <a:spLocks noGrp="1"/>
          </p:cNvSpPr>
          <p:nvPr>
            <p:ph type="sldNum" sz="quarter" idx="12"/>
          </p:nvPr>
        </p:nvSpPr>
        <p:spPr/>
        <p:txBody>
          <a:bodyPr/>
          <a:lstStyle>
            <a:lvl1pPr>
              <a:defRPr/>
            </a:lvl1pPr>
          </a:lstStyle>
          <a:p>
            <a:pPr>
              <a:defRPr/>
            </a:pPr>
            <a:fld id="{EF1AFECE-8499-7447-9569-79B4709D149A}" type="slidenum">
              <a:rPr lang="en-US" altLang="en-US"/>
              <a:pPr>
                <a:defRPr/>
              </a:pPr>
              <a:t>‹#›</a:t>
            </a:fld>
            <a:endParaRPr lang="en-US" altLang="en-US"/>
          </a:p>
        </p:txBody>
      </p:sp>
    </p:spTree>
    <p:extLst>
      <p:ext uri="{BB962C8B-B14F-4D97-AF65-F5344CB8AC3E}">
        <p14:creationId xmlns:p14="http://schemas.microsoft.com/office/powerpoint/2010/main" val="273362957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F881335-1B14-2A4D-B97D-76C9981BDF72}"/>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8" name="Footer Placeholder 7">
            <a:extLst>
              <a:ext uri="{FF2B5EF4-FFF2-40B4-BE49-F238E27FC236}">
                <a16:creationId xmlns:a16="http://schemas.microsoft.com/office/drawing/2014/main" id="{AEC85213-BB27-484D-9B6F-E48868C75289}"/>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9" name="Slide Number Placeholder 8">
            <a:extLst>
              <a:ext uri="{FF2B5EF4-FFF2-40B4-BE49-F238E27FC236}">
                <a16:creationId xmlns:a16="http://schemas.microsoft.com/office/drawing/2014/main" id="{43945C1E-04A3-5943-A280-7F139640C129}"/>
              </a:ext>
            </a:extLst>
          </p:cNvPr>
          <p:cNvSpPr>
            <a:spLocks noGrp="1"/>
          </p:cNvSpPr>
          <p:nvPr>
            <p:ph type="sldNum" sz="quarter" idx="12"/>
          </p:nvPr>
        </p:nvSpPr>
        <p:spPr/>
        <p:txBody>
          <a:bodyPr/>
          <a:lstStyle>
            <a:lvl1pPr>
              <a:defRPr/>
            </a:lvl1pPr>
          </a:lstStyle>
          <a:p>
            <a:pPr>
              <a:defRPr/>
            </a:pPr>
            <a:fld id="{209CBF78-758C-3945-848B-FAC3D2B49564}" type="slidenum">
              <a:rPr lang="en-US" altLang="en-US"/>
              <a:pPr>
                <a:defRPr/>
              </a:pPr>
              <a:t>‹#›</a:t>
            </a:fld>
            <a:endParaRPr lang="en-US" altLang="en-US"/>
          </a:p>
        </p:txBody>
      </p:sp>
    </p:spTree>
    <p:extLst>
      <p:ext uri="{BB962C8B-B14F-4D97-AF65-F5344CB8AC3E}">
        <p14:creationId xmlns:p14="http://schemas.microsoft.com/office/powerpoint/2010/main" val="176986548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57EC17D-7501-B443-9A25-752F0E899406}"/>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4" name="Footer Placeholder 3">
            <a:extLst>
              <a:ext uri="{FF2B5EF4-FFF2-40B4-BE49-F238E27FC236}">
                <a16:creationId xmlns:a16="http://schemas.microsoft.com/office/drawing/2014/main" id="{8358FB42-54B0-DC4F-A705-579D88F74047}"/>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95DBB847-9A85-814D-800B-DC008912B129}"/>
              </a:ext>
            </a:extLst>
          </p:cNvPr>
          <p:cNvSpPr>
            <a:spLocks noGrp="1"/>
          </p:cNvSpPr>
          <p:nvPr>
            <p:ph type="sldNum" sz="quarter" idx="12"/>
          </p:nvPr>
        </p:nvSpPr>
        <p:spPr/>
        <p:txBody>
          <a:bodyPr/>
          <a:lstStyle>
            <a:lvl1pPr>
              <a:defRPr/>
            </a:lvl1pPr>
          </a:lstStyle>
          <a:p>
            <a:pPr>
              <a:defRPr/>
            </a:pPr>
            <a:fld id="{F903BCFE-976A-724C-94E4-AA8A2A896FB1}" type="slidenum">
              <a:rPr lang="en-US" altLang="en-US"/>
              <a:pPr>
                <a:defRPr/>
              </a:pPr>
              <a:t>‹#›</a:t>
            </a:fld>
            <a:endParaRPr lang="en-US" altLang="en-US"/>
          </a:p>
        </p:txBody>
      </p:sp>
    </p:spTree>
    <p:extLst>
      <p:ext uri="{BB962C8B-B14F-4D97-AF65-F5344CB8AC3E}">
        <p14:creationId xmlns:p14="http://schemas.microsoft.com/office/powerpoint/2010/main" val="387737410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4DF07D-8A7B-B947-B095-196E82BEF123}"/>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3" name="Footer Placeholder 2">
            <a:extLst>
              <a:ext uri="{FF2B5EF4-FFF2-40B4-BE49-F238E27FC236}">
                <a16:creationId xmlns:a16="http://schemas.microsoft.com/office/drawing/2014/main" id="{113E90EA-1D9E-5F45-9D86-7438B6853CAA}"/>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4" name="Slide Number Placeholder 3">
            <a:extLst>
              <a:ext uri="{FF2B5EF4-FFF2-40B4-BE49-F238E27FC236}">
                <a16:creationId xmlns:a16="http://schemas.microsoft.com/office/drawing/2014/main" id="{86F6E474-9A1C-6C47-90AD-451400A7137F}"/>
              </a:ext>
            </a:extLst>
          </p:cNvPr>
          <p:cNvSpPr>
            <a:spLocks noGrp="1"/>
          </p:cNvSpPr>
          <p:nvPr>
            <p:ph type="sldNum" sz="quarter" idx="12"/>
          </p:nvPr>
        </p:nvSpPr>
        <p:spPr/>
        <p:txBody>
          <a:bodyPr/>
          <a:lstStyle>
            <a:lvl1pPr>
              <a:defRPr/>
            </a:lvl1pPr>
          </a:lstStyle>
          <a:p>
            <a:pPr>
              <a:defRPr/>
            </a:pPr>
            <a:fld id="{AE717008-1155-6141-A634-D8F0C72EEE36}" type="slidenum">
              <a:rPr lang="en-US" altLang="en-US"/>
              <a:pPr>
                <a:defRPr/>
              </a:pPr>
              <a:t>‹#›</a:t>
            </a:fld>
            <a:endParaRPr lang="en-US" altLang="en-US"/>
          </a:p>
        </p:txBody>
      </p:sp>
    </p:spTree>
    <p:extLst>
      <p:ext uri="{BB962C8B-B14F-4D97-AF65-F5344CB8AC3E}">
        <p14:creationId xmlns:p14="http://schemas.microsoft.com/office/powerpoint/2010/main" val="364711603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FEEE3-5D13-E448-B3EA-C740AD34E9CF}"/>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6" name="Footer Placeholder 5">
            <a:extLst>
              <a:ext uri="{FF2B5EF4-FFF2-40B4-BE49-F238E27FC236}">
                <a16:creationId xmlns:a16="http://schemas.microsoft.com/office/drawing/2014/main" id="{15470DB2-F091-0349-8AFC-630BAADEEC4F}"/>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9BFF2751-1D8F-D74C-B29B-4F22978E28FC}"/>
              </a:ext>
            </a:extLst>
          </p:cNvPr>
          <p:cNvSpPr>
            <a:spLocks noGrp="1"/>
          </p:cNvSpPr>
          <p:nvPr>
            <p:ph type="sldNum" sz="quarter" idx="12"/>
          </p:nvPr>
        </p:nvSpPr>
        <p:spPr/>
        <p:txBody>
          <a:bodyPr/>
          <a:lstStyle>
            <a:lvl1pPr>
              <a:defRPr/>
            </a:lvl1pPr>
          </a:lstStyle>
          <a:p>
            <a:pPr>
              <a:defRPr/>
            </a:pPr>
            <a:fld id="{0AAE7436-F97B-944E-8853-3D18CCD1980C}" type="slidenum">
              <a:rPr lang="en-US" altLang="en-US"/>
              <a:pPr>
                <a:defRPr/>
              </a:pPr>
              <a:t>‹#›</a:t>
            </a:fld>
            <a:endParaRPr lang="en-US" altLang="en-US"/>
          </a:p>
        </p:txBody>
      </p:sp>
    </p:spTree>
    <p:extLst>
      <p:ext uri="{BB962C8B-B14F-4D97-AF65-F5344CB8AC3E}">
        <p14:creationId xmlns:p14="http://schemas.microsoft.com/office/powerpoint/2010/main" val="4047646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7475EB-5921-4143-AEC5-D56FD279868D}"/>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6" name="Footer Placeholder 5">
            <a:extLst>
              <a:ext uri="{FF2B5EF4-FFF2-40B4-BE49-F238E27FC236}">
                <a16:creationId xmlns:a16="http://schemas.microsoft.com/office/drawing/2014/main" id="{BC2E61D1-E791-F24C-B7CA-6877AD31DC60}"/>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2EEB4966-2DB6-2242-9EF0-5FE6220AB180}"/>
              </a:ext>
            </a:extLst>
          </p:cNvPr>
          <p:cNvSpPr>
            <a:spLocks noGrp="1"/>
          </p:cNvSpPr>
          <p:nvPr>
            <p:ph type="sldNum" sz="quarter" idx="12"/>
          </p:nvPr>
        </p:nvSpPr>
        <p:spPr/>
        <p:txBody>
          <a:bodyPr/>
          <a:lstStyle>
            <a:lvl1pPr>
              <a:defRPr/>
            </a:lvl1pPr>
          </a:lstStyle>
          <a:p>
            <a:pPr>
              <a:defRPr/>
            </a:pPr>
            <a:fld id="{5B952BCF-B442-7A4E-96B0-66CF4FFB0096}" type="slidenum">
              <a:rPr lang="en-US" altLang="en-US"/>
              <a:pPr>
                <a:defRPr/>
              </a:pPr>
              <a:t>‹#›</a:t>
            </a:fld>
            <a:endParaRPr lang="en-US" altLang="en-US"/>
          </a:p>
        </p:txBody>
      </p:sp>
    </p:spTree>
    <p:extLst>
      <p:ext uri="{BB962C8B-B14F-4D97-AF65-F5344CB8AC3E}">
        <p14:creationId xmlns:p14="http://schemas.microsoft.com/office/powerpoint/2010/main" val="332774008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7B39E4-1136-1F4E-BE2E-4FB72AA95AF2}"/>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0C1D518F-EEE6-774C-8EE1-06323FF627D6}"/>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9FDFEB20-7EC5-554F-B3C3-3CAE72764C5F}"/>
              </a:ext>
            </a:extLst>
          </p:cNvPr>
          <p:cNvSpPr>
            <a:spLocks noGrp="1"/>
          </p:cNvSpPr>
          <p:nvPr>
            <p:ph type="sldNum" sz="quarter" idx="12"/>
          </p:nvPr>
        </p:nvSpPr>
        <p:spPr/>
        <p:txBody>
          <a:bodyPr/>
          <a:lstStyle>
            <a:lvl1pPr>
              <a:defRPr/>
            </a:lvl1pPr>
          </a:lstStyle>
          <a:p>
            <a:pPr>
              <a:defRPr/>
            </a:pPr>
            <a:fld id="{6D42890A-E9DD-EE4F-B595-7704E790E33D}" type="slidenum">
              <a:rPr lang="en-US" altLang="en-US"/>
              <a:pPr>
                <a:defRPr/>
              </a:pPr>
              <a:t>‹#›</a:t>
            </a:fld>
            <a:endParaRPr lang="en-US" altLang="en-US"/>
          </a:p>
        </p:txBody>
      </p:sp>
    </p:spTree>
    <p:extLst>
      <p:ext uri="{BB962C8B-B14F-4D97-AF65-F5344CB8AC3E}">
        <p14:creationId xmlns:p14="http://schemas.microsoft.com/office/powerpoint/2010/main" val="1365741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a:extLst>
              <a:ext uri="{FF2B5EF4-FFF2-40B4-BE49-F238E27FC236}">
                <a16:creationId xmlns:a16="http://schemas.microsoft.com/office/drawing/2014/main" id="{E19944EC-8F1E-604F-8783-C203F12473C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30041B6D-07CC-104B-A912-4CA12B99574A}"/>
              </a:ext>
            </a:extLst>
          </p:cNvPr>
          <p:cNvSpPr>
            <a:spLocks noGrp="1" noChangeArrowheads="1"/>
          </p:cNvSpPr>
          <p:nvPr>
            <p:ph type="sldNum" sz="quarter" idx="11"/>
          </p:nvPr>
        </p:nvSpPr>
        <p:spPr>
          <a:ln/>
        </p:spPr>
        <p:txBody>
          <a:bodyPr/>
          <a:lstStyle>
            <a:lvl1pPr>
              <a:defRPr/>
            </a:lvl1pPr>
          </a:lstStyle>
          <a:p>
            <a:pPr>
              <a:defRPr/>
            </a:pPr>
            <a:fld id="{329F2603-948F-D740-B6DF-E1D6717D4AAA}" type="slidenum">
              <a:rPr lang="en-US" altLang="en-US"/>
              <a:pPr>
                <a:defRPr/>
              </a:pPr>
              <a:t>‹#›</a:t>
            </a:fld>
            <a:endParaRPr lang="en-US" altLang="en-US"/>
          </a:p>
        </p:txBody>
      </p:sp>
    </p:spTree>
    <p:extLst>
      <p:ext uri="{BB962C8B-B14F-4D97-AF65-F5344CB8AC3E}">
        <p14:creationId xmlns:p14="http://schemas.microsoft.com/office/powerpoint/2010/main" val="408532028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1FA36D-5103-564A-8CD7-C701372AC2A6}"/>
              </a:ext>
            </a:extLst>
          </p:cNvPr>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CC9A92ED-72A7-2645-AFE3-6A690A0492A2}"/>
              </a:ext>
            </a:extLst>
          </p:cNvPr>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solidFill>
                  <a:prstClr val="black"/>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E093B058-CD47-134D-8FA7-CBE57F309249}"/>
              </a:ext>
            </a:extLst>
          </p:cNvPr>
          <p:cNvSpPr>
            <a:spLocks noGrp="1"/>
          </p:cNvSpPr>
          <p:nvPr>
            <p:ph type="sldNum" sz="quarter" idx="12"/>
          </p:nvPr>
        </p:nvSpPr>
        <p:spPr/>
        <p:txBody>
          <a:bodyPr/>
          <a:lstStyle>
            <a:lvl1pPr>
              <a:defRPr/>
            </a:lvl1pPr>
          </a:lstStyle>
          <a:p>
            <a:pPr>
              <a:defRPr/>
            </a:pPr>
            <a:fld id="{E6305F55-2855-D249-A95F-C9CF36037396}" type="slidenum">
              <a:rPr lang="en-US" altLang="en-US"/>
              <a:pPr>
                <a:defRPr/>
              </a:pPr>
              <a:t>‹#›</a:t>
            </a:fld>
            <a:endParaRPr lang="en-US" altLang="en-US"/>
          </a:p>
        </p:txBody>
      </p:sp>
    </p:spTree>
    <p:extLst>
      <p:ext uri="{BB962C8B-B14F-4D97-AF65-F5344CB8AC3E}">
        <p14:creationId xmlns:p14="http://schemas.microsoft.com/office/powerpoint/2010/main" val="137340138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3ACF9E47-3EFC-6A4F-AA7F-E3CDD7229D7E}"/>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AD9C225A-90FE-2D47-956D-DF46CF019A9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8EF16FBA-192E-D045-8B10-3F3CFB9409C1}"/>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14A721B-029F-8042-8C60-F59065C4B298}"/>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D84774E7-ED45-8C41-BD93-13C741B4F671}"/>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DD5AA2B-051E-A54A-9742-DB618E39DEF3}"/>
              </a:ext>
            </a:extLst>
          </p:cNvPr>
          <p:cNvSpPr>
            <a:spLocks noGrp="1" noChangeArrowheads="1"/>
          </p:cNvSpPr>
          <p:nvPr>
            <p:ph type="sldNum" sz="quarter" idx="12"/>
          </p:nvPr>
        </p:nvSpPr>
        <p:spPr/>
        <p:txBody>
          <a:bodyPr/>
          <a:lstStyle>
            <a:lvl1pPr>
              <a:defRPr sz="1200"/>
            </a:lvl1pPr>
          </a:lstStyle>
          <a:p>
            <a:pPr>
              <a:defRPr/>
            </a:pPr>
            <a:fld id="{4320CE57-67B7-C341-BE4E-D1831EB09FC1}" type="slidenum">
              <a:rPr lang="en-US" altLang="en-US"/>
              <a:pPr>
                <a:defRPr/>
              </a:pPr>
              <a:t>‹#›</a:t>
            </a:fld>
            <a:endParaRPr lang="en-US" altLang="en-US"/>
          </a:p>
        </p:txBody>
      </p:sp>
    </p:spTree>
    <p:extLst>
      <p:ext uri="{BB962C8B-B14F-4D97-AF65-F5344CB8AC3E}">
        <p14:creationId xmlns:p14="http://schemas.microsoft.com/office/powerpoint/2010/main" val="4018962435"/>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4438349-07FA-634D-9E26-ED6F820CF208}"/>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8CFAA96-5335-C844-910A-3DB20DDD856F}"/>
              </a:ext>
            </a:extLst>
          </p:cNvPr>
          <p:cNvSpPr>
            <a:spLocks noGrp="1" noChangeArrowheads="1"/>
          </p:cNvSpPr>
          <p:nvPr>
            <p:ph type="sldNum" sz="quarter" idx="11"/>
          </p:nvPr>
        </p:nvSpPr>
        <p:spPr>
          <a:ln/>
        </p:spPr>
        <p:txBody>
          <a:bodyPr/>
          <a:lstStyle>
            <a:lvl1pPr>
              <a:defRPr/>
            </a:lvl1pPr>
          </a:lstStyle>
          <a:p>
            <a:pPr>
              <a:defRPr/>
            </a:pPr>
            <a:fld id="{32E1A7E9-F340-FD4B-A456-1E4F37163689}" type="slidenum">
              <a:rPr lang="en-US" altLang="en-US"/>
              <a:pPr>
                <a:defRPr/>
              </a:pPr>
              <a:t>‹#›</a:t>
            </a:fld>
            <a:endParaRPr lang="en-US" altLang="en-US"/>
          </a:p>
        </p:txBody>
      </p:sp>
    </p:spTree>
    <p:extLst>
      <p:ext uri="{BB962C8B-B14F-4D97-AF65-F5344CB8AC3E}">
        <p14:creationId xmlns:p14="http://schemas.microsoft.com/office/powerpoint/2010/main" val="542192353"/>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3412902-5111-8644-8107-D30C96D9E7B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0D8341E-FB68-1A4A-A4FE-D6320464BCB0}"/>
              </a:ext>
            </a:extLst>
          </p:cNvPr>
          <p:cNvSpPr>
            <a:spLocks noGrp="1" noChangeArrowheads="1"/>
          </p:cNvSpPr>
          <p:nvPr>
            <p:ph type="sldNum" sz="quarter" idx="11"/>
          </p:nvPr>
        </p:nvSpPr>
        <p:spPr>
          <a:ln/>
        </p:spPr>
        <p:txBody>
          <a:bodyPr/>
          <a:lstStyle>
            <a:lvl1pPr>
              <a:defRPr/>
            </a:lvl1pPr>
          </a:lstStyle>
          <a:p>
            <a:pPr>
              <a:defRPr/>
            </a:pPr>
            <a:fld id="{3F4EF93F-F918-7C47-BD71-2C124C25CF16}" type="slidenum">
              <a:rPr lang="en-US" altLang="en-US"/>
              <a:pPr>
                <a:defRPr/>
              </a:pPr>
              <a:t>‹#›</a:t>
            </a:fld>
            <a:endParaRPr lang="en-US" altLang="en-US"/>
          </a:p>
        </p:txBody>
      </p:sp>
    </p:spTree>
    <p:extLst>
      <p:ext uri="{BB962C8B-B14F-4D97-AF65-F5344CB8AC3E}">
        <p14:creationId xmlns:p14="http://schemas.microsoft.com/office/powerpoint/2010/main" val="3352360349"/>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8BBB6CA-2D3C-6D4D-B631-561A5008154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4637BBA-D541-A345-8F61-AA28E7A21141}"/>
              </a:ext>
            </a:extLst>
          </p:cNvPr>
          <p:cNvSpPr>
            <a:spLocks noGrp="1" noChangeArrowheads="1"/>
          </p:cNvSpPr>
          <p:nvPr>
            <p:ph type="sldNum" sz="quarter" idx="11"/>
          </p:nvPr>
        </p:nvSpPr>
        <p:spPr>
          <a:ln/>
        </p:spPr>
        <p:txBody>
          <a:bodyPr/>
          <a:lstStyle>
            <a:lvl1pPr>
              <a:defRPr/>
            </a:lvl1pPr>
          </a:lstStyle>
          <a:p>
            <a:pPr>
              <a:defRPr/>
            </a:pPr>
            <a:fld id="{C18B4248-C0CB-8541-8C1E-26B66EB8F059}" type="slidenum">
              <a:rPr lang="en-US" altLang="en-US"/>
              <a:pPr>
                <a:defRPr/>
              </a:pPr>
              <a:t>‹#›</a:t>
            </a:fld>
            <a:endParaRPr lang="en-US" altLang="en-US"/>
          </a:p>
        </p:txBody>
      </p:sp>
    </p:spTree>
    <p:extLst>
      <p:ext uri="{BB962C8B-B14F-4D97-AF65-F5344CB8AC3E}">
        <p14:creationId xmlns:p14="http://schemas.microsoft.com/office/powerpoint/2010/main" val="2526332865"/>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66F2C07C-2B85-164F-BE82-F9DB53CED4C8}"/>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4E0DFB20-DFE3-0D46-B476-2A3BAC5EA2AE}"/>
              </a:ext>
            </a:extLst>
          </p:cNvPr>
          <p:cNvSpPr>
            <a:spLocks noGrp="1" noChangeArrowheads="1"/>
          </p:cNvSpPr>
          <p:nvPr>
            <p:ph type="sldNum" sz="quarter" idx="11"/>
          </p:nvPr>
        </p:nvSpPr>
        <p:spPr>
          <a:ln/>
        </p:spPr>
        <p:txBody>
          <a:bodyPr/>
          <a:lstStyle>
            <a:lvl1pPr>
              <a:defRPr/>
            </a:lvl1pPr>
          </a:lstStyle>
          <a:p>
            <a:pPr>
              <a:defRPr/>
            </a:pPr>
            <a:fld id="{4D374C95-5EFC-FE46-9FFB-D45F0A26585F}" type="slidenum">
              <a:rPr lang="en-US" altLang="en-US"/>
              <a:pPr>
                <a:defRPr/>
              </a:pPr>
              <a:t>‹#›</a:t>
            </a:fld>
            <a:endParaRPr lang="en-US" altLang="en-US"/>
          </a:p>
        </p:txBody>
      </p:sp>
    </p:spTree>
    <p:extLst>
      <p:ext uri="{BB962C8B-B14F-4D97-AF65-F5344CB8AC3E}">
        <p14:creationId xmlns:p14="http://schemas.microsoft.com/office/powerpoint/2010/main" val="2890194346"/>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091904B3-C1DD-6A4F-B975-A6DA9F578D3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2FBE8731-9A23-8F44-915E-F86B9387FCBF}"/>
              </a:ext>
            </a:extLst>
          </p:cNvPr>
          <p:cNvSpPr>
            <a:spLocks noGrp="1" noChangeArrowheads="1"/>
          </p:cNvSpPr>
          <p:nvPr>
            <p:ph type="sldNum" sz="quarter" idx="11"/>
          </p:nvPr>
        </p:nvSpPr>
        <p:spPr>
          <a:ln/>
        </p:spPr>
        <p:txBody>
          <a:bodyPr/>
          <a:lstStyle>
            <a:lvl1pPr>
              <a:defRPr/>
            </a:lvl1pPr>
          </a:lstStyle>
          <a:p>
            <a:pPr>
              <a:defRPr/>
            </a:pPr>
            <a:fld id="{C26E6CB3-BA46-4144-9F99-3E2C41139611}" type="slidenum">
              <a:rPr lang="en-US" altLang="en-US"/>
              <a:pPr>
                <a:defRPr/>
              </a:pPr>
              <a:t>‹#›</a:t>
            </a:fld>
            <a:endParaRPr lang="en-US" altLang="en-US"/>
          </a:p>
        </p:txBody>
      </p:sp>
    </p:spTree>
    <p:extLst>
      <p:ext uri="{BB962C8B-B14F-4D97-AF65-F5344CB8AC3E}">
        <p14:creationId xmlns:p14="http://schemas.microsoft.com/office/powerpoint/2010/main" val="2088275830"/>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CAB11158-516A-EF48-97AB-1508792549A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0BFF466D-29E3-C342-BAF4-B7A55961C6C7}"/>
              </a:ext>
            </a:extLst>
          </p:cNvPr>
          <p:cNvSpPr>
            <a:spLocks noGrp="1" noChangeArrowheads="1"/>
          </p:cNvSpPr>
          <p:nvPr>
            <p:ph type="sldNum" sz="quarter" idx="11"/>
          </p:nvPr>
        </p:nvSpPr>
        <p:spPr>
          <a:ln/>
        </p:spPr>
        <p:txBody>
          <a:bodyPr/>
          <a:lstStyle>
            <a:lvl1pPr>
              <a:defRPr/>
            </a:lvl1pPr>
          </a:lstStyle>
          <a:p>
            <a:pPr>
              <a:defRPr/>
            </a:pPr>
            <a:fld id="{FF4D7112-0DDF-7842-B8A0-7C9F12672150}" type="slidenum">
              <a:rPr lang="en-US" altLang="en-US"/>
              <a:pPr>
                <a:defRPr/>
              </a:pPr>
              <a:t>‹#›</a:t>
            </a:fld>
            <a:endParaRPr lang="en-US" altLang="en-US"/>
          </a:p>
        </p:txBody>
      </p:sp>
    </p:spTree>
    <p:extLst>
      <p:ext uri="{BB962C8B-B14F-4D97-AF65-F5344CB8AC3E}">
        <p14:creationId xmlns:p14="http://schemas.microsoft.com/office/powerpoint/2010/main" val="1863880459"/>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7D136654-BFA6-9B48-891A-43DE20A09F4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26CCF9B-5AC1-B746-A6B5-21949E93F306}"/>
              </a:ext>
            </a:extLst>
          </p:cNvPr>
          <p:cNvSpPr>
            <a:spLocks noGrp="1" noChangeArrowheads="1"/>
          </p:cNvSpPr>
          <p:nvPr>
            <p:ph type="sldNum" sz="quarter" idx="11"/>
          </p:nvPr>
        </p:nvSpPr>
        <p:spPr>
          <a:ln/>
        </p:spPr>
        <p:txBody>
          <a:bodyPr/>
          <a:lstStyle>
            <a:lvl1pPr>
              <a:defRPr/>
            </a:lvl1pPr>
          </a:lstStyle>
          <a:p>
            <a:pPr>
              <a:defRPr/>
            </a:pPr>
            <a:fld id="{55A64D71-BFC7-AD48-91AD-04E297F72233}" type="slidenum">
              <a:rPr lang="en-US" altLang="en-US"/>
              <a:pPr>
                <a:defRPr/>
              </a:pPr>
              <a:t>‹#›</a:t>
            </a:fld>
            <a:endParaRPr lang="en-US" altLang="en-US"/>
          </a:p>
        </p:txBody>
      </p:sp>
    </p:spTree>
    <p:extLst>
      <p:ext uri="{BB962C8B-B14F-4D97-AF65-F5344CB8AC3E}">
        <p14:creationId xmlns:p14="http://schemas.microsoft.com/office/powerpoint/2010/main" val="3920191071"/>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DB22CF6-2122-BF48-9015-1AB31B3A27A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695C045-16C8-A24D-9A46-4B9D4C3FAE1C}"/>
              </a:ext>
            </a:extLst>
          </p:cNvPr>
          <p:cNvSpPr>
            <a:spLocks noGrp="1" noChangeArrowheads="1"/>
          </p:cNvSpPr>
          <p:nvPr>
            <p:ph type="sldNum" sz="quarter" idx="11"/>
          </p:nvPr>
        </p:nvSpPr>
        <p:spPr>
          <a:ln/>
        </p:spPr>
        <p:txBody>
          <a:bodyPr/>
          <a:lstStyle>
            <a:lvl1pPr>
              <a:defRPr/>
            </a:lvl1pPr>
          </a:lstStyle>
          <a:p>
            <a:pPr>
              <a:defRPr/>
            </a:pPr>
            <a:fld id="{E8E859B6-58DC-B349-B0D4-D1E72E26D7A3}" type="slidenum">
              <a:rPr lang="en-US" altLang="en-US"/>
              <a:pPr>
                <a:defRPr/>
              </a:pPr>
              <a:t>‹#›</a:t>
            </a:fld>
            <a:endParaRPr lang="en-US" altLang="en-US"/>
          </a:p>
        </p:txBody>
      </p:sp>
    </p:spTree>
    <p:extLst>
      <p:ext uri="{BB962C8B-B14F-4D97-AF65-F5344CB8AC3E}">
        <p14:creationId xmlns:p14="http://schemas.microsoft.com/office/powerpoint/2010/main" val="189991323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DEB9A858-23EA-D14B-BAB1-917EB15DE235}"/>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88921115-B156-094B-B8AE-A314AB0790CB}"/>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113CE119-3801-A34F-9DEB-E573CDFE5B3B}"/>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E1A702ED-8040-C146-9C75-79E3FEF78968}"/>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a:extLst>
              <a:ext uri="{FF2B5EF4-FFF2-40B4-BE49-F238E27FC236}">
                <a16:creationId xmlns:a16="http://schemas.microsoft.com/office/drawing/2014/main" id="{557832EA-B0C8-3448-AB0A-87068DF81205}"/>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F12C9B2E-2554-9948-A10D-46B9E79CD76E}"/>
              </a:ext>
            </a:extLst>
          </p:cNvPr>
          <p:cNvSpPr>
            <a:spLocks noGrp="1" noChangeArrowheads="1"/>
          </p:cNvSpPr>
          <p:nvPr>
            <p:ph type="sldNum" sz="quarter" idx="12"/>
          </p:nvPr>
        </p:nvSpPr>
        <p:spPr/>
        <p:txBody>
          <a:bodyPr/>
          <a:lstStyle>
            <a:lvl1pPr>
              <a:defRPr sz="1200" smtClean="0"/>
            </a:lvl1pPr>
          </a:lstStyle>
          <a:p>
            <a:pPr>
              <a:defRPr/>
            </a:pPr>
            <a:fld id="{48E8DD27-2915-7C48-98F9-DF9B69A4AD3F}" type="slidenum">
              <a:rPr lang="en-US" altLang="en-US"/>
              <a:pPr>
                <a:defRPr/>
              </a:pPr>
              <a:t>‹#›</a:t>
            </a:fld>
            <a:endParaRPr lang="en-US" altLang="en-US"/>
          </a:p>
        </p:txBody>
      </p:sp>
    </p:spTree>
    <p:extLst>
      <p:ext uri="{BB962C8B-B14F-4D97-AF65-F5344CB8AC3E}">
        <p14:creationId xmlns:p14="http://schemas.microsoft.com/office/powerpoint/2010/main" val="1266620899"/>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2AF396A-2363-8646-B405-FC3802308D1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4F6E976D-AF4F-C44D-97A1-CE07B9BAD982}"/>
              </a:ext>
            </a:extLst>
          </p:cNvPr>
          <p:cNvSpPr>
            <a:spLocks noGrp="1" noChangeArrowheads="1"/>
          </p:cNvSpPr>
          <p:nvPr>
            <p:ph type="sldNum" sz="quarter" idx="11"/>
          </p:nvPr>
        </p:nvSpPr>
        <p:spPr>
          <a:ln/>
        </p:spPr>
        <p:txBody>
          <a:bodyPr/>
          <a:lstStyle>
            <a:lvl1pPr>
              <a:defRPr/>
            </a:lvl1pPr>
          </a:lstStyle>
          <a:p>
            <a:pPr>
              <a:defRPr/>
            </a:pPr>
            <a:fld id="{BF930422-607F-E64C-8390-BDC1F82E4803}" type="slidenum">
              <a:rPr lang="en-US" altLang="en-US"/>
              <a:pPr>
                <a:defRPr/>
              </a:pPr>
              <a:t>‹#›</a:t>
            </a:fld>
            <a:endParaRPr lang="en-US" altLang="en-US"/>
          </a:p>
        </p:txBody>
      </p:sp>
    </p:spTree>
    <p:extLst>
      <p:ext uri="{BB962C8B-B14F-4D97-AF65-F5344CB8AC3E}">
        <p14:creationId xmlns:p14="http://schemas.microsoft.com/office/powerpoint/2010/main" val="3342818567"/>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A6FFBC3C-D3EF-604C-A08B-97335A41188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46D458D0-446F-3B40-918E-80A6D330B2E1}"/>
              </a:ext>
            </a:extLst>
          </p:cNvPr>
          <p:cNvSpPr>
            <a:spLocks noGrp="1" noChangeArrowheads="1"/>
          </p:cNvSpPr>
          <p:nvPr>
            <p:ph type="sldNum" sz="quarter" idx="11"/>
          </p:nvPr>
        </p:nvSpPr>
        <p:spPr>
          <a:ln/>
        </p:spPr>
        <p:txBody>
          <a:bodyPr/>
          <a:lstStyle>
            <a:lvl1pPr>
              <a:defRPr/>
            </a:lvl1pPr>
          </a:lstStyle>
          <a:p>
            <a:pPr>
              <a:defRPr/>
            </a:pPr>
            <a:fld id="{74F47E28-DC7F-3E48-90A4-B9623200978E}" type="slidenum">
              <a:rPr lang="en-US" altLang="en-US"/>
              <a:pPr>
                <a:defRPr/>
              </a:pPr>
              <a:t>‹#›</a:t>
            </a:fld>
            <a:endParaRPr lang="en-US" altLang="en-US"/>
          </a:p>
        </p:txBody>
      </p:sp>
    </p:spTree>
    <p:extLst>
      <p:ext uri="{BB962C8B-B14F-4D97-AF65-F5344CB8AC3E}">
        <p14:creationId xmlns:p14="http://schemas.microsoft.com/office/powerpoint/2010/main" val="1257228660"/>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9C763C45-B74C-7149-8E77-70EA6FEA25A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BEBCCC1-D511-844C-8FDE-60BE83CAB396}"/>
              </a:ext>
            </a:extLst>
          </p:cNvPr>
          <p:cNvSpPr>
            <a:spLocks noGrp="1" noChangeArrowheads="1"/>
          </p:cNvSpPr>
          <p:nvPr>
            <p:ph type="sldNum" sz="quarter" idx="11"/>
          </p:nvPr>
        </p:nvSpPr>
        <p:spPr>
          <a:ln/>
        </p:spPr>
        <p:txBody>
          <a:bodyPr/>
          <a:lstStyle>
            <a:lvl1pPr>
              <a:defRPr/>
            </a:lvl1pPr>
          </a:lstStyle>
          <a:p>
            <a:pPr>
              <a:defRPr/>
            </a:pPr>
            <a:fld id="{218481EC-159D-8B4B-9690-920EBB4671BF}" type="slidenum">
              <a:rPr lang="en-US" altLang="en-US"/>
              <a:pPr>
                <a:defRPr/>
              </a:pPr>
              <a:t>‹#›</a:t>
            </a:fld>
            <a:endParaRPr lang="en-US" altLang="en-US"/>
          </a:p>
        </p:txBody>
      </p:sp>
    </p:spTree>
    <p:extLst>
      <p:ext uri="{BB962C8B-B14F-4D97-AF65-F5344CB8AC3E}">
        <p14:creationId xmlns:p14="http://schemas.microsoft.com/office/powerpoint/2010/main" val="1692848974"/>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326DC52-2520-A241-B1A7-CB0C6FADC50C}"/>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1D0C3018-F421-834E-92CF-774CC496F805}"/>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8356BAD7-027A-B94A-9521-3E0557991D0D}"/>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F0364DDA-53E3-1040-99B4-17601CB545BF}"/>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85B8FD62-FDBB-9042-8F64-29DA7F95C953}"/>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CE729DED-9FEF-5344-9910-8E33A01745AB}"/>
              </a:ext>
            </a:extLst>
          </p:cNvPr>
          <p:cNvSpPr>
            <a:spLocks noGrp="1" noChangeArrowheads="1"/>
          </p:cNvSpPr>
          <p:nvPr>
            <p:ph type="sldNum" sz="quarter" idx="12"/>
          </p:nvPr>
        </p:nvSpPr>
        <p:spPr/>
        <p:txBody>
          <a:bodyPr/>
          <a:lstStyle>
            <a:lvl1pPr>
              <a:defRPr sz="1200">
                <a:ea typeface="ＭＳ Ｐゴシック" panose="020B0600070205080204" pitchFamily="34" charset="-128"/>
                <a:cs typeface="ＭＳ Ｐゴシック" charset="0"/>
              </a:defRPr>
            </a:lvl1pPr>
          </a:lstStyle>
          <a:p>
            <a:pPr>
              <a:defRPr/>
            </a:pPr>
            <a:fld id="{2FE252E7-9EDE-384C-BDA5-29B8F39416AC}" type="slidenum">
              <a:rPr lang="en-US"/>
              <a:pPr>
                <a:defRPr/>
              </a:pPr>
              <a:t>‹#›</a:t>
            </a:fld>
            <a:endParaRPr lang="en-US"/>
          </a:p>
        </p:txBody>
      </p:sp>
    </p:spTree>
    <p:extLst>
      <p:ext uri="{BB962C8B-B14F-4D97-AF65-F5344CB8AC3E}">
        <p14:creationId xmlns:p14="http://schemas.microsoft.com/office/powerpoint/2010/main" val="3933574620"/>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EF842A-C866-8246-8813-758028371D7A}"/>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9AB8F06-DBF8-A842-B26E-8E5E307BD8CD}"/>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A4A4BA44-779C-9247-A27D-16FA388FF046}" type="slidenum">
              <a:rPr lang="en-US"/>
              <a:pPr>
                <a:defRPr/>
              </a:pPr>
              <a:t>‹#›</a:t>
            </a:fld>
            <a:endParaRPr lang="en-US"/>
          </a:p>
        </p:txBody>
      </p:sp>
    </p:spTree>
    <p:extLst>
      <p:ext uri="{BB962C8B-B14F-4D97-AF65-F5344CB8AC3E}">
        <p14:creationId xmlns:p14="http://schemas.microsoft.com/office/powerpoint/2010/main" val="2490679288"/>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91A7E6C6-3599-7844-AAB6-8A7B8FE1D50C}"/>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E0AC40A-B6F7-0847-8989-7B8F4029012A}"/>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7ECD1BFA-DA90-494C-A2A1-A1AF1EA4D694}" type="slidenum">
              <a:rPr lang="en-US"/>
              <a:pPr>
                <a:defRPr/>
              </a:pPr>
              <a:t>‹#›</a:t>
            </a:fld>
            <a:endParaRPr lang="en-US"/>
          </a:p>
        </p:txBody>
      </p:sp>
    </p:spTree>
    <p:extLst>
      <p:ext uri="{BB962C8B-B14F-4D97-AF65-F5344CB8AC3E}">
        <p14:creationId xmlns:p14="http://schemas.microsoft.com/office/powerpoint/2010/main" val="1222024374"/>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181B864-A07F-654E-9CD6-61BA2B7AB013}"/>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6A67AB7D-D403-954A-A404-E622E419AAAB}"/>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950FA2FF-20D4-984E-85C2-A80894AE723B}" type="slidenum">
              <a:rPr lang="en-US"/>
              <a:pPr>
                <a:defRPr/>
              </a:pPr>
              <a:t>‹#›</a:t>
            </a:fld>
            <a:endParaRPr lang="en-US"/>
          </a:p>
        </p:txBody>
      </p:sp>
    </p:spTree>
    <p:extLst>
      <p:ext uri="{BB962C8B-B14F-4D97-AF65-F5344CB8AC3E}">
        <p14:creationId xmlns:p14="http://schemas.microsoft.com/office/powerpoint/2010/main" val="26427556"/>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929F5485-85F8-9A4D-AA45-0ABBAC37EA4C}"/>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131869A4-0032-7C4E-947C-DF3E8AE51256}"/>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32648137-9ED3-5643-A790-989EC6DD3792}" type="slidenum">
              <a:rPr lang="en-US"/>
              <a:pPr>
                <a:defRPr/>
              </a:pPr>
              <a:t>‹#›</a:t>
            </a:fld>
            <a:endParaRPr lang="en-US"/>
          </a:p>
        </p:txBody>
      </p:sp>
    </p:spTree>
    <p:extLst>
      <p:ext uri="{BB962C8B-B14F-4D97-AF65-F5344CB8AC3E}">
        <p14:creationId xmlns:p14="http://schemas.microsoft.com/office/powerpoint/2010/main" val="262307180"/>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648BA859-D5C0-5840-ABEE-3F490B8A58B9}"/>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6B5A377-BE50-A245-B02F-076939037000}"/>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D60C1D92-CD85-0643-8FED-C3169F2EB087}" type="slidenum">
              <a:rPr lang="en-US"/>
              <a:pPr>
                <a:defRPr/>
              </a:pPr>
              <a:t>‹#›</a:t>
            </a:fld>
            <a:endParaRPr lang="en-US"/>
          </a:p>
        </p:txBody>
      </p:sp>
    </p:spTree>
    <p:extLst>
      <p:ext uri="{BB962C8B-B14F-4D97-AF65-F5344CB8AC3E}">
        <p14:creationId xmlns:p14="http://schemas.microsoft.com/office/powerpoint/2010/main" val="2585079356"/>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C83E4A5D-50DE-C147-8C21-BBD2750F5362}"/>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E79FCCF4-D4DD-EB4A-8C79-60ABC33F11D6}"/>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38DC4E85-6FEA-364A-B2AB-7B4DD343FE3D}" type="slidenum">
              <a:rPr lang="en-US"/>
              <a:pPr>
                <a:defRPr/>
              </a:pPr>
              <a:t>‹#›</a:t>
            </a:fld>
            <a:endParaRPr lang="en-US"/>
          </a:p>
        </p:txBody>
      </p:sp>
    </p:spTree>
    <p:extLst>
      <p:ext uri="{BB962C8B-B14F-4D97-AF65-F5344CB8AC3E}">
        <p14:creationId xmlns:p14="http://schemas.microsoft.com/office/powerpoint/2010/main" val="226397562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C10633A-B420-CB43-810B-7ACADB02283D}"/>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23D8CC6D-902D-D746-92A4-34E6632E8423}"/>
              </a:ext>
            </a:extLst>
          </p:cNvPr>
          <p:cNvSpPr>
            <a:spLocks noGrp="1" noChangeArrowheads="1"/>
          </p:cNvSpPr>
          <p:nvPr>
            <p:ph type="sldNum" sz="quarter" idx="11"/>
          </p:nvPr>
        </p:nvSpPr>
        <p:spPr/>
        <p:txBody>
          <a:bodyPr/>
          <a:lstStyle>
            <a:lvl1pPr>
              <a:defRPr smtClean="0"/>
            </a:lvl1pPr>
          </a:lstStyle>
          <a:p>
            <a:pPr>
              <a:defRPr/>
            </a:pPr>
            <a:fld id="{3108C8D6-1385-E740-86F4-522217A0F181}" type="slidenum">
              <a:rPr lang="en-US" altLang="en-US"/>
              <a:pPr>
                <a:defRPr/>
              </a:pPr>
              <a:t>‹#›</a:t>
            </a:fld>
            <a:endParaRPr lang="en-US" altLang="en-US"/>
          </a:p>
        </p:txBody>
      </p:sp>
    </p:spTree>
    <p:extLst>
      <p:ext uri="{BB962C8B-B14F-4D97-AF65-F5344CB8AC3E}">
        <p14:creationId xmlns:p14="http://schemas.microsoft.com/office/powerpoint/2010/main" val="866588017"/>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D3FAFA6-4FAD-714A-954C-4AAD9B73C43D}"/>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5D26E341-4B2E-4C46-9021-D3912DA65D5B}"/>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80BDC5F3-2E2B-384B-B848-927BC547D8C9}" type="slidenum">
              <a:rPr lang="en-US"/>
              <a:pPr>
                <a:defRPr/>
              </a:pPr>
              <a:t>‹#›</a:t>
            </a:fld>
            <a:endParaRPr lang="en-US"/>
          </a:p>
        </p:txBody>
      </p:sp>
    </p:spTree>
    <p:extLst>
      <p:ext uri="{BB962C8B-B14F-4D97-AF65-F5344CB8AC3E}">
        <p14:creationId xmlns:p14="http://schemas.microsoft.com/office/powerpoint/2010/main" val="7770329"/>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0148B4E-68EE-F144-9911-22A522C26A03}"/>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3E0AB29-71F4-A344-B36A-864EBB781F62}"/>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297714D6-EEFD-A24E-8E53-4ADCA92CA13D}" type="slidenum">
              <a:rPr lang="en-US"/>
              <a:pPr>
                <a:defRPr/>
              </a:pPr>
              <a:t>‹#›</a:t>
            </a:fld>
            <a:endParaRPr lang="en-US"/>
          </a:p>
        </p:txBody>
      </p:sp>
    </p:spTree>
    <p:extLst>
      <p:ext uri="{BB962C8B-B14F-4D97-AF65-F5344CB8AC3E}">
        <p14:creationId xmlns:p14="http://schemas.microsoft.com/office/powerpoint/2010/main" val="3608056755"/>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51708B5-93F5-BA42-8F37-CDA956FE85BF}"/>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06AA874-EE21-E242-A545-DE6A6FB8D276}"/>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296BCE19-18FA-7742-B518-2085F1CA2214}" type="slidenum">
              <a:rPr lang="en-US"/>
              <a:pPr>
                <a:defRPr/>
              </a:pPr>
              <a:t>‹#›</a:t>
            </a:fld>
            <a:endParaRPr lang="en-US"/>
          </a:p>
        </p:txBody>
      </p:sp>
    </p:spTree>
    <p:extLst>
      <p:ext uri="{BB962C8B-B14F-4D97-AF65-F5344CB8AC3E}">
        <p14:creationId xmlns:p14="http://schemas.microsoft.com/office/powerpoint/2010/main" val="430073126"/>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A3F50DF-8F4C-C947-BEF3-AE4114860C07}"/>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F36BD83D-87CF-B340-8175-FF36C71198D8}"/>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692BA3EA-8A15-CA4F-B96F-248A6FBC0494}" type="slidenum">
              <a:rPr lang="en-US"/>
              <a:pPr>
                <a:defRPr/>
              </a:pPr>
              <a:t>‹#›</a:t>
            </a:fld>
            <a:endParaRPr lang="en-US"/>
          </a:p>
        </p:txBody>
      </p:sp>
    </p:spTree>
    <p:extLst>
      <p:ext uri="{BB962C8B-B14F-4D97-AF65-F5344CB8AC3E}">
        <p14:creationId xmlns:p14="http://schemas.microsoft.com/office/powerpoint/2010/main" val="3982046232"/>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883B13D9-2129-3F48-A26D-1482A914C398}"/>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830D554-0C99-2E49-B27E-188FA910D52A}"/>
              </a:ext>
            </a:extLst>
          </p:cNvPr>
          <p:cNvSpPr>
            <a:spLocks noGrp="1" noChangeArrowheads="1"/>
          </p:cNvSpPr>
          <p:nvPr>
            <p:ph type="sldNum" sz="quarter" idx="11"/>
          </p:nvPr>
        </p:nvSpPr>
        <p:spPr/>
        <p:txBody>
          <a:bodyPr/>
          <a:lstStyle>
            <a:lvl1pPr>
              <a:defRPr>
                <a:ea typeface="ＭＳ Ｐゴシック" panose="020B0600070205080204" pitchFamily="34" charset="-128"/>
                <a:cs typeface="ＭＳ Ｐゴシック" charset="0"/>
              </a:defRPr>
            </a:lvl1pPr>
          </a:lstStyle>
          <a:p>
            <a:pPr>
              <a:defRPr/>
            </a:pPr>
            <a:fld id="{0EE8026C-C893-4248-B504-D997B2365EF0}" type="slidenum">
              <a:rPr lang="en-US"/>
              <a:pPr>
                <a:defRPr/>
              </a:pPr>
              <a:t>‹#›</a:t>
            </a:fld>
            <a:endParaRPr lang="en-US"/>
          </a:p>
        </p:txBody>
      </p:sp>
    </p:spTree>
    <p:extLst>
      <p:ext uri="{BB962C8B-B14F-4D97-AF65-F5344CB8AC3E}">
        <p14:creationId xmlns:p14="http://schemas.microsoft.com/office/powerpoint/2010/main" val="1535155096"/>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46EBEB77-6453-B64E-A123-4E25E3CB8B28}"/>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9F606782-8819-CA4E-A0EA-9D938B0C480B}"/>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340659818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F85715AB-4FF7-B245-B9FE-6400B7EBA667}"/>
              </a:ext>
            </a:extLst>
          </p:cNvPr>
          <p:cNvSpPr>
            <a:spLocks noGrp="1"/>
          </p:cNvSpPr>
          <p:nvPr>
            <p:ph type="sldNum" sz="quarter" idx="10"/>
          </p:nvPr>
        </p:nvSpPr>
        <p:spPr>
          <a:xfrm>
            <a:off x="8077200" y="6340475"/>
            <a:ext cx="685800" cy="365125"/>
          </a:xfrm>
        </p:spPr>
        <p:txBody>
          <a:bodyPr/>
          <a:lstStyle>
            <a:lvl1pPr>
              <a:defRPr sz="2000">
                <a:latin typeface="Cambria Math" panose="02040503050406030204" pitchFamily="18" charset="0"/>
              </a:defRPr>
            </a:lvl1pPr>
          </a:lstStyle>
          <a:p>
            <a:pPr>
              <a:defRPr/>
            </a:pPr>
            <a:fld id="{4F0F3BBC-1F51-B44E-B1B2-F8F5B8529CE2}" type="slidenum">
              <a:rPr lang="en-US" altLang="en-US"/>
              <a:pPr>
                <a:defRPr/>
              </a:pPr>
              <a:t>‹#›</a:t>
            </a:fld>
            <a:endParaRPr lang="en-US" altLang="en-US"/>
          </a:p>
        </p:txBody>
      </p:sp>
    </p:spTree>
    <p:extLst>
      <p:ext uri="{BB962C8B-B14F-4D97-AF65-F5344CB8AC3E}">
        <p14:creationId xmlns:p14="http://schemas.microsoft.com/office/powerpoint/2010/main" val="165156654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C53FAC-6825-9346-B26B-5B58D251FCBA}"/>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AEAB8EC0-52E1-894A-9ECC-98CA4240757E}"/>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9AE80DDD-1370-8148-95B5-75FEB436E35C}"/>
              </a:ext>
            </a:extLst>
          </p:cNvPr>
          <p:cNvSpPr>
            <a:spLocks noGrp="1"/>
          </p:cNvSpPr>
          <p:nvPr>
            <p:ph type="sldNum" sz="quarter" idx="12"/>
          </p:nvPr>
        </p:nvSpPr>
        <p:spPr/>
        <p:txBody>
          <a:bodyPr/>
          <a:lstStyle>
            <a:lvl1pPr>
              <a:defRPr/>
            </a:lvl1pPr>
          </a:lstStyle>
          <a:p>
            <a:pPr>
              <a:defRPr/>
            </a:pPr>
            <a:fld id="{D464F81E-3210-8243-8018-F722CFBCC04B}" type="slidenum">
              <a:rPr lang="en-US" altLang="en-US"/>
              <a:pPr>
                <a:defRPr/>
              </a:pPr>
              <a:t>‹#›</a:t>
            </a:fld>
            <a:endParaRPr lang="en-US" altLang="en-US"/>
          </a:p>
        </p:txBody>
      </p:sp>
    </p:spTree>
    <p:extLst>
      <p:ext uri="{BB962C8B-B14F-4D97-AF65-F5344CB8AC3E}">
        <p14:creationId xmlns:p14="http://schemas.microsoft.com/office/powerpoint/2010/main" val="41357770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5CCDC61-2D5F-6A46-8EBC-CB3C55BB035A}"/>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EA67CF61-69DF-124E-9401-99778DD09B5D}"/>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D6E4BD5-0220-9046-B680-996913026DB7}"/>
              </a:ext>
            </a:extLst>
          </p:cNvPr>
          <p:cNvSpPr>
            <a:spLocks noGrp="1"/>
          </p:cNvSpPr>
          <p:nvPr>
            <p:ph type="sldNum" sz="quarter" idx="12"/>
          </p:nvPr>
        </p:nvSpPr>
        <p:spPr/>
        <p:txBody>
          <a:bodyPr/>
          <a:lstStyle>
            <a:lvl1pPr>
              <a:defRPr/>
            </a:lvl1pPr>
          </a:lstStyle>
          <a:p>
            <a:pPr>
              <a:defRPr/>
            </a:pPr>
            <a:fld id="{28C20B84-A486-624E-A061-AD4833F498BA}" type="slidenum">
              <a:rPr lang="en-US" altLang="en-US"/>
              <a:pPr>
                <a:defRPr/>
              </a:pPr>
              <a:t>‹#›</a:t>
            </a:fld>
            <a:endParaRPr lang="en-US" altLang="en-US"/>
          </a:p>
        </p:txBody>
      </p:sp>
    </p:spTree>
    <p:extLst>
      <p:ext uri="{BB962C8B-B14F-4D97-AF65-F5344CB8AC3E}">
        <p14:creationId xmlns:p14="http://schemas.microsoft.com/office/powerpoint/2010/main" val="336855920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C35C44D-E1BA-B149-B17E-B01E57291B55}"/>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Footer Placeholder 7">
            <a:extLst>
              <a:ext uri="{FF2B5EF4-FFF2-40B4-BE49-F238E27FC236}">
                <a16:creationId xmlns:a16="http://schemas.microsoft.com/office/drawing/2014/main" id="{594540F9-2374-8444-8B0D-EAB7E89D8BE8}"/>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a:extLst>
              <a:ext uri="{FF2B5EF4-FFF2-40B4-BE49-F238E27FC236}">
                <a16:creationId xmlns:a16="http://schemas.microsoft.com/office/drawing/2014/main" id="{38791B9B-A10D-2141-BF16-D37A3A6CFF4A}"/>
              </a:ext>
            </a:extLst>
          </p:cNvPr>
          <p:cNvSpPr>
            <a:spLocks noGrp="1"/>
          </p:cNvSpPr>
          <p:nvPr>
            <p:ph type="sldNum" sz="quarter" idx="12"/>
          </p:nvPr>
        </p:nvSpPr>
        <p:spPr/>
        <p:txBody>
          <a:bodyPr/>
          <a:lstStyle>
            <a:lvl1pPr>
              <a:defRPr/>
            </a:lvl1pPr>
          </a:lstStyle>
          <a:p>
            <a:pPr>
              <a:defRPr/>
            </a:pPr>
            <a:fld id="{484D5CF7-048F-6440-8A77-8E729C3D3009}" type="slidenum">
              <a:rPr lang="en-US" altLang="en-US"/>
              <a:pPr>
                <a:defRPr/>
              </a:pPr>
              <a:t>‹#›</a:t>
            </a:fld>
            <a:endParaRPr lang="en-US" altLang="en-US"/>
          </a:p>
        </p:txBody>
      </p:sp>
    </p:spTree>
    <p:extLst>
      <p:ext uri="{BB962C8B-B14F-4D97-AF65-F5344CB8AC3E}">
        <p14:creationId xmlns:p14="http://schemas.microsoft.com/office/powerpoint/2010/main" val="4020446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D6795464-BC23-2A4B-B213-51AFF3D4E657}"/>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CC7265E8-8E87-C749-B79E-EF226CD7B6AC}"/>
              </a:ext>
            </a:extLst>
          </p:cNvPr>
          <p:cNvSpPr>
            <a:spLocks noGrp="1" noChangeArrowheads="1"/>
          </p:cNvSpPr>
          <p:nvPr>
            <p:ph type="sldNum" sz="quarter" idx="11"/>
          </p:nvPr>
        </p:nvSpPr>
        <p:spPr/>
        <p:txBody>
          <a:bodyPr/>
          <a:lstStyle>
            <a:lvl1pPr>
              <a:defRPr smtClean="0"/>
            </a:lvl1pPr>
          </a:lstStyle>
          <a:p>
            <a:pPr>
              <a:defRPr/>
            </a:pPr>
            <a:fld id="{869A3CFB-93B8-9040-AAD8-622B3891DF21}" type="slidenum">
              <a:rPr lang="en-US" altLang="en-US"/>
              <a:pPr>
                <a:defRPr/>
              </a:pPr>
              <a:t>‹#›</a:t>
            </a:fld>
            <a:endParaRPr lang="en-US" altLang="en-US"/>
          </a:p>
        </p:txBody>
      </p:sp>
    </p:spTree>
    <p:extLst>
      <p:ext uri="{BB962C8B-B14F-4D97-AF65-F5344CB8AC3E}">
        <p14:creationId xmlns:p14="http://schemas.microsoft.com/office/powerpoint/2010/main" val="1142347560"/>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E1728EA-8960-9E4D-850F-BA7DEC636726}"/>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8178FBC0-71A9-C641-829C-453E086E07A0}"/>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4E4B9CA4-6D23-C745-9257-B1824FC21DAC}"/>
              </a:ext>
            </a:extLst>
          </p:cNvPr>
          <p:cNvSpPr>
            <a:spLocks noGrp="1"/>
          </p:cNvSpPr>
          <p:nvPr>
            <p:ph type="sldNum" sz="quarter" idx="12"/>
          </p:nvPr>
        </p:nvSpPr>
        <p:spPr/>
        <p:txBody>
          <a:bodyPr/>
          <a:lstStyle>
            <a:lvl1pPr>
              <a:defRPr/>
            </a:lvl1pPr>
          </a:lstStyle>
          <a:p>
            <a:pPr>
              <a:defRPr/>
            </a:pPr>
            <a:fld id="{327B4F3D-D32A-2842-A3BA-D2E5A78E8CFE}" type="slidenum">
              <a:rPr lang="en-US" altLang="en-US"/>
              <a:pPr>
                <a:defRPr/>
              </a:pPr>
              <a:t>‹#›</a:t>
            </a:fld>
            <a:endParaRPr lang="en-US" altLang="en-US"/>
          </a:p>
        </p:txBody>
      </p:sp>
    </p:spTree>
    <p:extLst>
      <p:ext uri="{BB962C8B-B14F-4D97-AF65-F5344CB8AC3E}">
        <p14:creationId xmlns:p14="http://schemas.microsoft.com/office/powerpoint/2010/main" val="263187183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A694A-169D-134D-B51E-6B9E56A48C7F}"/>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3" name="Footer Placeholder 2">
            <a:extLst>
              <a:ext uri="{FF2B5EF4-FFF2-40B4-BE49-F238E27FC236}">
                <a16:creationId xmlns:a16="http://schemas.microsoft.com/office/drawing/2014/main" id="{4FBA3936-9C89-C048-BF67-48B8EDFD19F7}"/>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a:extLst>
              <a:ext uri="{FF2B5EF4-FFF2-40B4-BE49-F238E27FC236}">
                <a16:creationId xmlns:a16="http://schemas.microsoft.com/office/drawing/2014/main" id="{1163EE6D-A99F-EB41-B511-1585A436B8B1}"/>
              </a:ext>
            </a:extLst>
          </p:cNvPr>
          <p:cNvSpPr>
            <a:spLocks noGrp="1"/>
          </p:cNvSpPr>
          <p:nvPr>
            <p:ph type="sldNum" sz="quarter" idx="12"/>
          </p:nvPr>
        </p:nvSpPr>
        <p:spPr/>
        <p:txBody>
          <a:bodyPr/>
          <a:lstStyle>
            <a:lvl1pPr>
              <a:defRPr/>
            </a:lvl1pPr>
          </a:lstStyle>
          <a:p>
            <a:pPr>
              <a:defRPr/>
            </a:pPr>
            <a:fld id="{33F2C4FE-9742-AB4C-90CB-05B272A1545D}" type="slidenum">
              <a:rPr lang="en-US" altLang="en-US"/>
              <a:pPr>
                <a:defRPr/>
              </a:pPr>
              <a:t>‹#›</a:t>
            </a:fld>
            <a:endParaRPr lang="en-US" altLang="en-US"/>
          </a:p>
        </p:txBody>
      </p:sp>
    </p:spTree>
    <p:extLst>
      <p:ext uri="{BB962C8B-B14F-4D97-AF65-F5344CB8AC3E}">
        <p14:creationId xmlns:p14="http://schemas.microsoft.com/office/powerpoint/2010/main" val="31021384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AFE134-4F5A-414D-8646-92365FDB2DD9}"/>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3C752983-FBAE-014E-AB09-7D7EA5B25D9D}"/>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FE81ED63-6DC3-E144-93D4-7BBD6E0F20B3}"/>
              </a:ext>
            </a:extLst>
          </p:cNvPr>
          <p:cNvSpPr>
            <a:spLocks noGrp="1"/>
          </p:cNvSpPr>
          <p:nvPr>
            <p:ph type="sldNum" sz="quarter" idx="12"/>
          </p:nvPr>
        </p:nvSpPr>
        <p:spPr/>
        <p:txBody>
          <a:bodyPr/>
          <a:lstStyle>
            <a:lvl1pPr>
              <a:defRPr/>
            </a:lvl1pPr>
          </a:lstStyle>
          <a:p>
            <a:pPr>
              <a:defRPr/>
            </a:pPr>
            <a:fld id="{E7E85629-BDB6-534C-8CAB-FFF6CCE62B00}" type="slidenum">
              <a:rPr lang="en-US" altLang="en-US"/>
              <a:pPr>
                <a:defRPr/>
              </a:pPr>
              <a:t>‹#›</a:t>
            </a:fld>
            <a:endParaRPr lang="en-US" altLang="en-US"/>
          </a:p>
        </p:txBody>
      </p:sp>
    </p:spTree>
    <p:extLst>
      <p:ext uri="{BB962C8B-B14F-4D97-AF65-F5344CB8AC3E}">
        <p14:creationId xmlns:p14="http://schemas.microsoft.com/office/powerpoint/2010/main" val="234378447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25461-764F-BD46-8223-F0F80BB0394A}"/>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E5C861CB-2898-BC45-985D-63F5A27B994A}"/>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68E86AC5-5F88-6142-97FC-3248B8721E66}"/>
              </a:ext>
            </a:extLst>
          </p:cNvPr>
          <p:cNvSpPr>
            <a:spLocks noGrp="1"/>
          </p:cNvSpPr>
          <p:nvPr>
            <p:ph type="sldNum" sz="quarter" idx="12"/>
          </p:nvPr>
        </p:nvSpPr>
        <p:spPr/>
        <p:txBody>
          <a:bodyPr/>
          <a:lstStyle>
            <a:lvl1pPr>
              <a:defRPr/>
            </a:lvl1pPr>
          </a:lstStyle>
          <a:p>
            <a:pPr>
              <a:defRPr/>
            </a:pPr>
            <a:fld id="{829A0160-15D4-CF4A-AE39-6FA1E4B8EADC}" type="slidenum">
              <a:rPr lang="en-US" altLang="en-US"/>
              <a:pPr>
                <a:defRPr/>
              </a:pPr>
              <a:t>‹#›</a:t>
            </a:fld>
            <a:endParaRPr lang="en-US" altLang="en-US"/>
          </a:p>
        </p:txBody>
      </p:sp>
    </p:spTree>
    <p:extLst>
      <p:ext uri="{BB962C8B-B14F-4D97-AF65-F5344CB8AC3E}">
        <p14:creationId xmlns:p14="http://schemas.microsoft.com/office/powerpoint/2010/main" val="411040028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3ED69E-F9A6-0D46-8A4E-CABE1414031D}"/>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538430C7-99FE-2C48-8789-6691D89F312B}"/>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B27266B7-1442-654C-9961-D3D1FA93DC70}"/>
              </a:ext>
            </a:extLst>
          </p:cNvPr>
          <p:cNvSpPr>
            <a:spLocks noGrp="1"/>
          </p:cNvSpPr>
          <p:nvPr>
            <p:ph type="sldNum" sz="quarter" idx="12"/>
          </p:nvPr>
        </p:nvSpPr>
        <p:spPr/>
        <p:txBody>
          <a:bodyPr/>
          <a:lstStyle>
            <a:lvl1pPr>
              <a:defRPr/>
            </a:lvl1pPr>
          </a:lstStyle>
          <a:p>
            <a:pPr>
              <a:defRPr/>
            </a:pPr>
            <a:fld id="{020431AE-6319-4245-A15E-DCD535DE1D0A}" type="slidenum">
              <a:rPr lang="en-US" altLang="en-US"/>
              <a:pPr>
                <a:defRPr/>
              </a:pPr>
              <a:t>‹#›</a:t>
            </a:fld>
            <a:endParaRPr lang="en-US" altLang="en-US"/>
          </a:p>
        </p:txBody>
      </p:sp>
    </p:spTree>
    <p:extLst>
      <p:ext uri="{BB962C8B-B14F-4D97-AF65-F5344CB8AC3E}">
        <p14:creationId xmlns:p14="http://schemas.microsoft.com/office/powerpoint/2010/main" val="43542639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D056B12-43A9-414A-9E5A-18700DF922C7}"/>
              </a:ext>
            </a:extLst>
          </p:cNvPr>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3247EFE9-1FD4-7445-B6E6-E15C6C34DE98}"/>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A3EE9AF0-5DE3-9742-9326-745B62A63B20}"/>
              </a:ext>
            </a:extLst>
          </p:cNvPr>
          <p:cNvSpPr>
            <a:spLocks noGrp="1"/>
          </p:cNvSpPr>
          <p:nvPr>
            <p:ph type="sldNum" sz="quarter" idx="12"/>
          </p:nvPr>
        </p:nvSpPr>
        <p:spPr/>
        <p:txBody>
          <a:bodyPr/>
          <a:lstStyle>
            <a:lvl1pPr>
              <a:defRPr/>
            </a:lvl1pPr>
          </a:lstStyle>
          <a:p>
            <a:pPr>
              <a:defRPr/>
            </a:pPr>
            <a:fld id="{38E1A4D8-BF66-FC40-9BC2-F4B8B30B44D8}" type="slidenum">
              <a:rPr lang="en-US" altLang="en-US"/>
              <a:pPr>
                <a:defRPr/>
              </a:pPr>
              <a:t>‹#›</a:t>
            </a:fld>
            <a:endParaRPr lang="en-US" altLang="en-US"/>
          </a:p>
        </p:txBody>
      </p:sp>
    </p:spTree>
    <p:extLst>
      <p:ext uri="{BB962C8B-B14F-4D97-AF65-F5344CB8AC3E}">
        <p14:creationId xmlns:p14="http://schemas.microsoft.com/office/powerpoint/2010/main" val="399972477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a:extLst>
              <a:ext uri="{FF2B5EF4-FFF2-40B4-BE49-F238E27FC236}">
                <a16:creationId xmlns:a16="http://schemas.microsoft.com/office/drawing/2014/main" id="{E717076A-0ED1-6E43-BDD8-A73B0A343C5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a:extLst>
              <a:ext uri="{FF2B5EF4-FFF2-40B4-BE49-F238E27FC236}">
                <a16:creationId xmlns:a16="http://schemas.microsoft.com/office/drawing/2014/main" id="{78BA877A-758F-E242-8734-055AFB5BD26D}"/>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B551DD66-611F-0947-9CA5-3C7331E7312A}"/>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B26AB5E0-0AF5-B345-B87E-4A056ABD9B10}" type="slidenum">
              <a:rPr lang="en-US"/>
              <a:pPr>
                <a:defRPr/>
              </a:pPr>
              <a:t>‹#›</a:t>
            </a:fld>
            <a:endParaRPr lang="en-US"/>
          </a:p>
        </p:txBody>
      </p:sp>
    </p:spTree>
    <p:extLst>
      <p:ext uri="{BB962C8B-B14F-4D97-AF65-F5344CB8AC3E}">
        <p14:creationId xmlns:p14="http://schemas.microsoft.com/office/powerpoint/2010/main" val="1766742772"/>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3898900-8036-C144-A676-9A742614E2D8}"/>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1E54EF65-D969-3A4B-973E-2A95FD6809EF}"/>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86D7FCFE-20E6-B84E-A750-F647BDADB141}" type="slidenum">
              <a:rPr lang="en-US"/>
              <a:pPr>
                <a:defRPr/>
              </a:pPr>
              <a:t>‹#›</a:t>
            </a:fld>
            <a:endParaRPr lang="en-US"/>
          </a:p>
        </p:txBody>
      </p:sp>
    </p:spTree>
    <p:extLst>
      <p:ext uri="{BB962C8B-B14F-4D97-AF65-F5344CB8AC3E}">
        <p14:creationId xmlns:p14="http://schemas.microsoft.com/office/powerpoint/2010/main" val="376432984"/>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DA9E746F-EF54-AF4A-A8EE-CC2DE4616175}"/>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ABF9447E-3998-0C46-8A6A-04CAA8BA46C6}"/>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AB410618-3701-8C47-B5B0-13C32D559644}" type="slidenum">
              <a:rPr lang="en-US"/>
              <a:pPr>
                <a:defRPr/>
              </a:pPr>
              <a:t>‹#›</a:t>
            </a:fld>
            <a:endParaRPr lang="en-US"/>
          </a:p>
        </p:txBody>
      </p:sp>
    </p:spTree>
    <p:extLst>
      <p:ext uri="{BB962C8B-B14F-4D97-AF65-F5344CB8AC3E}">
        <p14:creationId xmlns:p14="http://schemas.microsoft.com/office/powerpoint/2010/main" val="1674794908"/>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47756B6-C5AE-F74E-A6C7-43AFBE3D762E}"/>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07E5A174-3AB3-AF4A-9384-B6E68F4A077A}"/>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39CD5199-16A9-AA49-A11D-A76C118994FB}" type="slidenum">
              <a:rPr lang="en-US"/>
              <a:pPr>
                <a:defRPr/>
              </a:pPr>
              <a:t>‹#›</a:t>
            </a:fld>
            <a:endParaRPr lang="en-US"/>
          </a:p>
        </p:txBody>
      </p:sp>
    </p:spTree>
    <p:extLst>
      <p:ext uri="{BB962C8B-B14F-4D97-AF65-F5344CB8AC3E}">
        <p14:creationId xmlns:p14="http://schemas.microsoft.com/office/powerpoint/2010/main" val="412431739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E5688D1C-2850-C141-858B-253204E603D4}"/>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4B324CC5-4AB7-1F49-9074-613E76C31603}"/>
              </a:ext>
            </a:extLst>
          </p:cNvPr>
          <p:cNvSpPr>
            <a:spLocks noGrp="1" noChangeArrowheads="1"/>
          </p:cNvSpPr>
          <p:nvPr>
            <p:ph type="sldNum" sz="quarter" idx="11"/>
          </p:nvPr>
        </p:nvSpPr>
        <p:spPr/>
        <p:txBody>
          <a:bodyPr/>
          <a:lstStyle>
            <a:lvl1pPr>
              <a:defRPr smtClean="0"/>
            </a:lvl1pPr>
          </a:lstStyle>
          <a:p>
            <a:pPr>
              <a:defRPr/>
            </a:pPr>
            <a:fld id="{EF327945-D874-544D-B4D9-12FE57EC3A84}" type="slidenum">
              <a:rPr lang="en-US" altLang="en-US"/>
              <a:pPr>
                <a:defRPr/>
              </a:pPr>
              <a:t>‹#›</a:t>
            </a:fld>
            <a:endParaRPr lang="en-US" altLang="en-US"/>
          </a:p>
        </p:txBody>
      </p:sp>
    </p:spTree>
    <p:extLst>
      <p:ext uri="{BB962C8B-B14F-4D97-AF65-F5344CB8AC3E}">
        <p14:creationId xmlns:p14="http://schemas.microsoft.com/office/powerpoint/2010/main" val="2416095537"/>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4984331B-BCB2-F84F-AEB0-2A5DEC3FE776}"/>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8" name="Rectangle 1030">
            <a:extLst>
              <a:ext uri="{FF2B5EF4-FFF2-40B4-BE49-F238E27FC236}">
                <a16:creationId xmlns:a16="http://schemas.microsoft.com/office/drawing/2014/main" id="{F837EB01-036F-E64D-AED9-46C3F03B906A}"/>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B11895A9-BD0F-1B43-A41D-2E44F95C473C}" type="slidenum">
              <a:rPr lang="en-US"/>
              <a:pPr>
                <a:defRPr/>
              </a:pPr>
              <a:t>‹#›</a:t>
            </a:fld>
            <a:endParaRPr lang="en-US"/>
          </a:p>
        </p:txBody>
      </p:sp>
    </p:spTree>
    <p:extLst>
      <p:ext uri="{BB962C8B-B14F-4D97-AF65-F5344CB8AC3E}">
        <p14:creationId xmlns:p14="http://schemas.microsoft.com/office/powerpoint/2010/main" val="258048764"/>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A954E578-A534-6346-9214-F1194E2A2CBA}"/>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4" name="Rectangle 1030">
            <a:extLst>
              <a:ext uri="{FF2B5EF4-FFF2-40B4-BE49-F238E27FC236}">
                <a16:creationId xmlns:a16="http://schemas.microsoft.com/office/drawing/2014/main" id="{264A907C-8FE0-D34D-A464-62038A09A72A}"/>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D2690319-5192-A344-85CA-0341ACCAAC47}" type="slidenum">
              <a:rPr lang="en-US"/>
              <a:pPr>
                <a:defRPr/>
              </a:pPr>
              <a:t>‹#›</a:t>
            </a:fld>
            <a:endParaRPr lang="en-US"/>
          </a:p>
        </p:txBody>
      </p:sp>
    </p:spTree>
    <p:extLst>
      <p:ext uri="{BB962C8B-B14F-4D97-AF65-F5344CB8AC3E}">
        <p14:creationId xmlns:p14="http://schemas.microsoft.com/office/powerpoint/2010/main" val="1348787631"/>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E8B7E6D-1632-3E4E-BA38-0D32E933D3E6}"/>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3" name="Rectangle 1030">
            <a:extLst>
              <a:ext uri="{FF2B5EF4-FFF2-40B4-BE49-F238E27FC236}">
                <a16:creationId xmlns:a16="http://schemas.microsoft.com/office/drawing/2014/main" id="{68BC7E04-44BF-FF47-9EAC-C7C5AAC12AAD}"/>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D8BCD567-DA4C-0241-8A79-CD59301954C7}" type="slidenum">
              <a:rPr lang="en-US"/>
              <a:pPr>
                <a:defRPr/>
              </a:pPr>
              <a:t>‹#›</a:t>
            </a:fld>
            <a:endParaRPr lang="en-US"/>
          </a:p>
        </p:txBody>
      </p:sp>
    </p:spTree>
    <p:extLst>
      <p:ext uri="{BB962C8B-B14F-4D97-AF65-F5344CB8AC3E}">
        <p14:creationId xmlns:p14="http://schemas.microsoft.com/office/powerpoint/2010/main" val="4108853014"/>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2FCD272-1263-EB40-BADC-D4461265CD53}"/>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216D9B53-0513-C041-934B-3375B6F9B1E2}"/>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55618457-4D4C-2749-AC9F-450EC99272C9}" type="slidenum">
              <a:rPr lang="en-US"/>
              <a:pPr>
                <a:defRPr/>
              </a:pPr>
              <a:t>‹#›</a:t>
            </a:fld>
            <a:endParaRPr lang="en-US"/>
          </a:p>
        </p:txBody>
      </p:sp>
    </p:spTree>
    <p:extLst>
      <p:ext uri="{BB962C8B-B14F-4D97-AF65-F5344CB8AC3E}">
        <p14:creationId xmlns:p14="http://schemas.microsoft.com/office/powerpoint/2010/main" val="135603118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077308C-E306-3041-AEAE-96EDFE3FA81D}"/>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0AD3D059-61EC-634C-BABF-F18828CBD331}"/>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BCEBA01F-5AC1-064C-ABCF-5658DEF4A410}" type="slidenum">
              <a:rPr lang="en-US"/>
              <a:pPr>
                <a:defRPr/>
              </a:pPr>
              <a:t>‹#›</a:t>
            </a:fld>
            <a:endParaRPr lang="en-US"/>
          </a:p>
        </p:txBody>
      </p:sp>
    </p:spTree>
    <p:extLst>
      <p:ext uri="{BB962C8B-B14F-4D97-AF65-F5344CB8AC3E}">
        <p14:creationId xmlns:p14="http://schemas.microsoft.com/office/powerpoint/2010/main" val="2052856054"/>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BD636D2-94E5-E343-B63E-0D542BCBEDA6}"/>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AB1CD3B4-16DA-9C4D-B140-E190CF4EDFE2}"/>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F1A60990-4EC3-DC40-B3C1-0A52A72688E3}" type="slidenum">
              <a:rPr lang="en-US"/>
              <a:pPr>
                <a:defRPr/>
              </a:pPr>
              <a:t>‹#›</a:t>
            </a:fld>
            <a:endParaRPr lang="en-US"/>
          </a:p>
        </p:txBody>
      </p:sp>
    </p:spTree>
    <p:extLst>
      <p:ext uri="{BB962C8B-B14F-4D97-AF65-F5344CB8AC3E}">
        <p14:creationId xmlns:p14="http://schemas.microsoft.com/office/powerpoint/2010/main" val="793217663"/>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289ED09-2AA2-2B45-9447-E7387CB8080C}"/>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666FA39A-85C0-6947-9BA2-B7C1646A4840}"/>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829655B2-A9C9-B744-BBC7-782654A7522F}" type="slidenum">
              <a:rPr lang="en-US"/>
              <a:pPr>
                <a:defRPr/>
              </a:pPr>
              <a:t>‹#›</a:t>
            </a:fld>
            <a:endParaRPr lang="en-US"/>
          </a:p>
        </p:txBody>
      </p:sp>
    </p:spTree>
    <p:extLst>
      <p:ext uri="{BB962C8B-B14F-4D97-AF65-F5344CB8AC3E}">
        <p14:creationId xmlns:p14="http://schemas.microsoft.com/office/powerpoint/2010/main" val="2323632050"/>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a:extLst>
              <a:ext uri="{FF2B5EF4-FFF2-40B4-BE49-F238E27FC236}">
                <a16:creationId xmlns:a16="http://schemas.microsoft.com/office/drawing/2014/main" id="{9526F770-A17A-6A40-83F6-2CCB16CFCB6A}"/>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F86E2FCB-A924-A34F-B13F-F3AACA9D9717}"/>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889CF82C-030F-8A40-AD12-D0919F69F17F}" type="slidenum">
              <a:rPr lang="en-US"/>
              <a:pPr>
                <a:defRPr/>
              </a:pPr>
              <a:t>‹#›</a:t>
            </a:fld>
            <a:endParaRPr lang="en-US"/>
          </a:p>
        </p:txBody>
      </p:sp>
    </p:spTree>
    <p:extLst>
      <p:ext uri="{BB962C8B-B14F-4D97-AF65-F5344CB8AC3E}">
        <p14:creationId xmlns:p14="http://schemas.microsoft.com/office/powerpoint/2010/main" val="2824487860"/>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2410148391"/>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274930437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589A808-4A42-5847-A313-2474CC1C8AF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BFE36643-E670-8343-874D-CD1A7B353999}"/>
              </a:ext>
            </a:extLst>
          </p:cNvPr>
          <p:cNvSpPr>
            <a:spLocks noGrp="1" noChangeArrowheads="1"/>
          </p:cNvSpPr>
          <p:nvPr>
            <p:ph type="sldNum" sz="quarter" idx="11"/>
          </p:nvPr>
        </p:nvSpPr>
        <p:spPr/>
        <p:txBody>
          <a:bodyPr/>
          <a:lstStyle>
            <a:lvl1pPr>
              <a:defRPr smtClean="0"/>
            </a:lvl1pPr>
          </a:lstStyle>
          <a:p>
            <a:pPr>
              <a:defRPr/>
            </a:pPr>
            <a:fld id="{95FD0AAB-3727-7646-9CDF-A27E96D294A5}" type="slidenum">
              <a:rPr lang="en-US" altLang="en-US"/>
              <a:pPr>
                <a:defRPr/>
              </a:pPr>
              <a:t>‹#›</a:t>
            </a:fld>
            <a:endParaRPr lang="en-US" altLang="en-US"/>
          </a:p>
        </p:txBody>
      </p:sp>
    </p:spTree>
    <p:extLst>
      <p:ext uri="{BB962C8B-B14F-4D97-AF65-F5344CB8AC3E}">
        <p14:creationId xmlns:p14="http://schemas.microsoft.com/office/powerpoint/2010/main" val="1206986557"/>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1097038609"/>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4204420933"/>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2218147970"/>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2502226864"/>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2409839014"/>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1879158224"/>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2616405466"/>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3216343637"/>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2965191727"/>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422199122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11F9183F-3F92-2B45-A0F6-49375732B4B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1733F15-4A41-2C4F-8740-117BF71B8181}"/>
              </a:ext>
            </a:extLst>
          </p:cNvPr>
          <p:cNvSpPr>
            <a:spLocks noGrp="1" noChangeArrowheads="1"/>
          </p:cNvSpPr>
          <p:nvPr>
            <p:ph type="sldNum" sz="quarter" idx="11"/>
          </p:nvPr>
        </p:nvSpPr>
        <p:spPr>
          <a:ln/>
        </p:spPr>
        <p:txBody>
          <a:bodyPr/>
          <a:lstStyle>
            <a:lvl1pPr>
              <a:defRPr/>
            </a:lvl1pPr>
          </a:lstStyle>
          <a:p>
            <a:pPr>
              <a:defRPr/>
            </a:pPr>
            <a:fld id="{C92C1029-FE66-A748-8BB1-4335DBF95D08}" type="slidenum">
              <a:rPr lang="en-US" altLang="en-US"/>
              <a:pPr>
                <a:defRPr/>
              </a:pPr>
              <a:t>‹#›</a:t>
            </a:fld>
            <a:endParaRPr lang="en-US" altLang="en-US"/>
          </a:p>
        </p:txBody>
      </p:sp>
    </p:spTree>
    <p:extLst>
      <p:ext uri="{BB962C8B-B14F-4D97-AF65-F5344CB8AC3E}">
        <p14:creationId xmlns:p14="http://schemas.microsoft.com/office/powerpoint/2010/main" val="239266690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A50FE1EF-8FD2-DF46-B6B7-CEEB49CDC2C2}"/>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4D179062-39F7-0940-BAA3-DEF618250874}"/>
              </a:ext>
            </a:extLst>
          </p:cNvPr>
          <p:cNvSpPr>
            <a:spLocks noGrp="1" noChangeArrowheads="1"/>
          </p:cNvSpPr>
          <p:nvPr>
            <p:ph type="sldNum" sz="quarter" idx="11"/>
          </p:nvPr>
        </p:nvSpPr>
        <p:spPr/>
        <p:txBody>
          <a:bodyPr/>
          <a:lstStyle>
            <a:lvl1pPr>
              <a:defRPr smtClean="0"/>
            </a:lvl1pPr>
          </a:lstStyle>
          <a:p>
            <a:pPr>
              <a:defRPr/>
            </a:pPr>
            <a:fld id="{270B305D-F800-0D43-AC5F-8DA2171545E1}" type="slidenum">
              <a:rPr lang="en-US" altLang="en-US"/>
              <a:pPr>
                <a:defRPr/>
              </a:pPr>
              <a:t>‹#›</a:t>
            </a:fld>
            <a:endParaRPr lang="en-US" altLang="en-US"/>
          </a:p>
        </p:txBody>
      </p:sp>
    </p:spTree>
    <p:extLst>
      <p:ext uri="{BB962C8B-B14F-4D97-AF65-F5344CB8AC3E}">
        <p14:creationId xmlns:p14="http://schemas.microsoft.com/office/powerpoint/2010/main" val="158543411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CDC00C90-2B48-774D-9D10-ACD2AA1FABF5}"/>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9AEA994-74D3-F245-934E-07CD18FA44C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503ED410-A9AE-8449-9FA1-D23B9ED458F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5096B33-C878-B64E-8604-BF7B8540464E}"/>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D5E56938-326F-5F44-80B6-62A0071E3E54}"/>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2C0A28E5-8C47-A644-82FE-3D3608916BE2}"/>
              </a:ext>
            </a:extLst>
          </p:cNvPr>
          <p:cNvSpPr>
            <a:spLocks noGrp="1" noChangeArrowheads="1"/>
          </p:cNvSpPr>
          <p:nvPr>
            <p:ph type="sldNum" sz="quarter" idx="12"/>
          </p:nvPr>
        </p:nvSpPr>
        <p:spPr/>
        <p:txBody>
          <a:bodyPr/>
          <a:lstStyle>
            <a:lvl1pPr>
              <a:defRPr sz="1200"/>
            </a:lvl1pPr>
          </a:lstStyle>
          <a:p>
            <a:pPr>
              <a:defRPr/>
            </a:pPr>
            <a:fld id="{25068BFD-CE97-1846-81A4-E105DC1B4DBA}" type="slidenum">
              <a:rPr lang="en-US" altLang="en-US"/>
              <a:pPr>
                <a:defRPr/>
              </a:pPr>
              <a:t>‹#›</a:t>
            </a:fld>
            <a:endParaRPr lang="en-US" altLang="en-US"/>
          </a:p>
        </p:txBody>
      </p:sp>
    </p:spTree>
    <p:extLst>
      <p:ext uri="{BB962C8B-B14F-4D97-AF65-F5344CB8AC3E}">
        <p14:creationId xmlns:p14="http://schemas.microsoft.com/office/powerpoint/2010/main" val="855872664"/>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C7EF4DF-9854-0047-B390-FE284708696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5A02980-DCD2-954D-8D11-E3B6E3D1C240}"/>
              </a:ext>
            </a:extLst>
          </p:cNvPr>
          <p:cNvSpPr>
            <a:spLocks noGrp="1" noChangeArrowheads="1"/>
          </p:cNvSpPr>
          <p:nvPr>
            <p:ph type="sldNum" sz="quarter" idx="11"/>
          </p:nvPr>
        </p:nvSpPr>
        <p:spPr>
          <a:ln/>
        </p:spPr>
        <p:txBody>
          <a:bodyPr/>
          <a:lstStyle>
            <a:lvl1pPr>
              <a:defRPr/>
            </a:lvl1pPr>
          </a:lstStyle>
          <a:p>
            <a:pPr>
              <a:defRPr/>
            </a:pPr>
            <a:fld id="{696CF17A-3047-224B-BC46-DD606BE3B229}" type="slidenum">
              <a:rPr lang="en-US" altLang="en-US"/>
              <a:pPr>
                <a:defRPr/>
              </a:pPr>
              <a:t>‹#›</a:t>
            </a:fld>
            <a:endParaRPr lang="en-US" altLang="en-US"/>
          </a:p>
        </p:txBody>
      </p:sp>
    </p:spTree>
    <p:extLst>
      <p:ext uri="{BB962C8B-B14F-4D97-AF65-F5344CB8AC3E}">
        <p14:creationId xmlns:p14="http://schemas.microsoft.com/office/powerpoint/2010/main" val="2439338277"/>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E49ADBD-06B6-8446-AA68-DEB60554B86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FB0AD4B-F99D-A04F-AFEA-C26A531657EF}"/>
              </a:ext>
            </a:extLst>
          </p:cNvPr>
          <p:cNvSpPr>
            <a:spLocks noGrp="1" noChangeArrowheads="1"/>
          </p:cNvSpPr>
          <p:nvPr>
            <p:ph type="sldNum" sz="quarter" idx="11"/>
          </p:nvPr>
        </p:nvSpPr>
        <p:spPr>
          <a:ln/>
        </p:spPr>
        <p:txBody>
          <a:bodyPr/>
          <a:lstStyle>
            <a:lvl1pPr>
              <a:defRPr/>
            </a:lvl1pPr>
          </a:lstStyle>
          <a:p>
            <a:pPr>
              <a:defRPr/>
            </a:pPr>
            <a:fld id="{480945C1-562E-0B43-8BA6-CECFB3DB6883}" type="slidenum">
              <a:rPr lang="en-US" altLang="en-US"/>
              <a:pPr>
                <a:defRPr/>
              </a:pPr>
              <a:t>‹#›</a:t>
            </a:fld>
            <a:endParaRPr lang="en-US" altLang="en-US"/>
          </a:p>
        </p:txBody>
      </p:sp>
    </p:spTree>
    <p:extLst>
      <p:ext uri="{BB962C8B-B14F-4D97-AF65-F5344CB8AC3E}">
        <p14:creationId xmlns:p14="http://schemas.microsoft.com/office/powerpoint/2010/main" val="1076871911"/>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B0B1CC9-3AFE-3B4A-916B-FD0123FECDB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D0ADB426-B89D-CE46-AC70-3C1BF392FD2A}"/>
              </a:ext>
            </a:extLst>
          </p:cNvPr>
          <p:cNvSpPr>
            <a:spLocks noGrp="1" noChangeArrowheads="1"/>
          </p:cNvSpPr>
          <p:nvPr>
            <p:ph type="sldNum" sz="quarter" idx="11"/>
          </p:nvPr>
        </p:nvSpPr>
        <p:spPr>
          <a:ln/>
        </p:spPr>
        <p:txBody>
          <a:bodyPr/>
          <a:lstStyle>
            <a:lvl1pPr>
              <a:defRPr/>
            </a:lvl1pPr>
          </a:lstStyle>
          <a:p>
            <a:pPr>
              <a:defRPr/>
            </a:pPr>
            <a:fld id="{FD41BB3E-5830-2B45-BB27-0294365D18EF}" type="slidenum">
              <a:rPr lang="en-US" altLang="en-US"/>
              <a:pPr>
                <a:defRPr/>
              </a:pPr>
              <a:t>‹#›</a:t>
            </a:fld>
            <a:endParaRPr lang="en-US" altLang="en-US"/>
          </a:p>
        </p:txBody>
      </p:sp>
    </p:spTree>
    <p:extLst>
      <p:ext uri="{BB962C8B-B14F-4D97-AF65-F5344CB8AC3E}">
        <p14:creationId xmlns:p14="http://schemas.microsoft.com/office/powerpoint/2010/main" val="1773439217"/>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8422B8E-BA55-FE4A-81E9-8B46CBC0B31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2E94FC70-3D31-9340-9E6C-A712F6C3A501}"/>
              </a:ext>
            </a:extLst>
          </p:cNvPr>
          <p:cNvSpPr>
            <a:spLocks noGrp="1" noChangeArrowheads="1"/>
          </p:cNvSpPr>
          <p:nvPr>
            <p:ph type="sldNum" sz="quarter" idx="11"/>
          </p:nvPr>
        </p:nvSpPr>
        <p:spPr>
          <a:ln/>
        </p:spPr>
        <p:txBody>
          <a:bodyPr/>
          <a:lstStyle>
            <a:lvl1pPr>
              <a:defRPr/>
            </a:lvl1pPr>
          </a:lstStyle>
          <a:p>
            <a:pPr>
              <a:defRPr/>
            </a:pPr>
            <a:fld id="{ACEFB2BF-590A-6A48-A02A-D30AA854250D}" type="slidenum">
              <a:rPr lang="en-US" altLang="en-US"/>
              <a:pPr>
                <a:defRPr/>
              </a:pPr>
              <a:t>‹#›</a:t>
            </a:fld>
            <a:endParaRPr lang="en-US" altLang="en-US"/>
          </a:p>
        </p:txBody>
      </p:sp>
    </p:spTree>
    <p:extLst>
      <p:ext uri="{BB962C8B-B14F-4D97-AF65-F5344CB8AC3E}">
        <p14:creationId xmlns:p14="http://schemas.microsoft.com/office/powerpoint/2010/main" val="3256477794"/>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25F3CC42-0BD2-394C-8B7F-5631AD30E6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4679DEDC-0C3A-3C44-A2D5-4BD3691757A9}"/>
              </a:ext>
            </a:extLst>
          </p:cNvPr>
          <p:cNvSpPr>
            <a:spLocks noGrp="1" noChangeArrowheads="1"/>
          </p:cNvSpPr>
          <p:nvPr>
            <p:ph type="sldNum" sz="quarter" idx="11"/>
          </p:nvPr>
        </p:nvSpPr>
        <p:spPr>
          <a:ln/>
        </p:spPr>
        <p:txBody>
          <a:bodyPr/>
          <a:lstStyle>
            <a:lvl1pPr>
              <a:defRPr/>
            </a:lvl1pPr>
          </a:lstStyle>
          <a:p>
            <a:pPr>
              <a:defRPr/>
            </a:pPr>
            <a:fld id="{CF03530E-84F0-4E4D-97EC-F41FDF532921}" type="slidenum">
              <a:rPr lang="en-US" altLang="en-US"/>
              <a:pPr>
                <a:defRPr/>
              </a:pPr>
              <a:t>‹#›</a:t>
            </a:fld>
            <a:endParaRPr lang="en-US" altLang="en-US"/>
          </a:p>
        </p:txBody>
      </p:sp>
    </p:spTree>
    <p:extLst>
      <p:ext uri="{BB962C8B-B14F-4D97-AF65-F5344CB8AC3E}">
        <p14:creationId xmlns:p14="http://schemas.microsoft.com/office/powerpoint/2010/main" val="3664474924"/>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18DF1E5-E2E8-6947-99AF-7738B051BC7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9663BC53-9B1F-B146-8B0E-991A3099170E}"/>
              </a:ext>
            </a:extLst>
          </p:cNvPr>
          <p:cNvSpPr>
            <a:spLocks noGrp="1" noChangeArrowheads="1"/>
          </p:cNvSpPr>
          <p:nvPr>
            <p:ph type="sldNum" sz="quarter" idx="11"/>
          </p:nvPr>
        </p:nvSpPr>
        <p:spPr>
          <a:ln/>
        </p:spPr>
        <p:txBody>
          <a:bodyPr/>
          <a:lstStyle>
            <a:lvl1pPr>
              <a:defRPr/>
            </a:lvl1pPr>
          </a:lstStyle>
          <a:p>
            <a:pPr>
              <a:defRPr/>
            </a:pPr>
            <a:fld id="{AF3C5C33-E6A1-4847-95A7-3EBF9E8B9CAD}" type="slidenum">
              <a:rPr lang="en-US" altLang="en-US"/>
              <a:pPr>
                <a:defRPr/>
              </a:pPr>
              <a:t>‹#›</a:t>
            </a:fld>
            <a:endParaRPr lang="en-US" altLang="en-US"/>
          </a:p>
        </p:txBody>
      </p:sp>
    </p:spTree>
    <p:extLst>
      <p:ext uri="{BB962C8B-B14F-4D97-AF65-F5344CB8AC3E}">
        <p14:creationId xmlns:p14="http://schemas.microsoft.com/office/powerpoint/2010/main" val="1132676653"/>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E7E5B98-DD40-5A4E-A09F-1A9E05C90B7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4051EDA-0257-094E-A24D-0D703F040B2B}"/>
              </a:ext>
            </a:extLst>
          </p:cNvPr>
          <p:cNvSpPr>
            <a:spLocks noGrp="1" noChangeArrowheads="1"/>
          </p:cNvSpPr>
          <p:nvPr>
            <p:ph type="sldNum" sz="quarter" idx="11"/>
          </p:nvPr>
        </p:nvSpPr>
        <p:spPr>
          <a:ln/>
        </p:spPr>
        <p:txBody>
          <a:bodyPr/>
          <a:lstStyle>
            <a:lvl1pPr>
              <a:defRPr/>
            </a:lvl1pPr>
          </a:lstStyle>
          <a:p>
            <a:pPr>
              <a:defRPr/>
            </a:pPr>
            <a:fld id="{96F1F150-A575-9E40-AA2B-9458DBEC6D59}" type="slidenum">
              <a:rPr lang="en-US" altLang="en-US"/>
              <a:pPr>
                <a:defRPr/>
              </a:pPr>
              <a:t>‹#›</a:t>
            </a:fld>
            <a:endParaRPr lang="en-US" altLang="en-US"/>
          </a:p>
        </p:txBody>
      </p:sp>
    </p:spTree>
    <p:extLst>
      <p:ext uri="{BB962C8B-B14F-4D97-AF65-F5344CB8AC3E}">
        <p14:creationId xmlns:p14="http://schemas.microsoft.com/office/powerpoint/2010/main" val="3541960951"/>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7DFFAD8-B4E9-194F-A4BA-01659826153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D408619-7AF3-7B4F-BD18-D47A85A5592E}"/>
              </a:ext>
            </a:extLst>
          </p:cNvPr>
          <p:cNvSpPr>
            <a:spLocks noGrp="1" noChangeArrowheads="1"/>
          </p:cNvSpPr>
          <p:nvPr>
            <p:ph type="sldNum" sz="quarter" idx="11"/>
          </p:nvPr>
        </p:nvSpPr>
        <p:spPr>
          <a:ln/>
        </p:spPr>
        <p:txBody>
          <a:bodyPr/>
          <a:lstStyle>
            <a:lvl1pPr>
              <a:defRPr/>
            </a:lvl1pPr>
          </a:lstStyle>
          <a:p>
            <a:pPr>
              <a:defRPr/>
            </a:pPr>
            <a:fld id="{E844B256-FDB8-A24A-BC54-E455A5EB84A9}" type="slidenum">
              <a:rPr lang="en-US" altLang="en-US"/>
              <a:pPr>
                <a:defRPr/>
              </a:pPr>
              <a:t>‹#›</a:t>
            </a:fld>
            <a:endParaRPr lang="en-US" altLang="en-US"/>
          </a:p>
        </p:txBody>
      </p:sp>
    </p:spTree>
    <p:extLst>
      <p:ext uri="{BB962C8B-B14F-4D97-AF65-F5344CB8AC3E}">
        <p14:creationId xmlns:p14="http://schemas.microsoft.com/office/powerpoint/2010/main" val="1272519606"/>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E45739-2222-874D-9ADA-D29F4ED43FB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334804F-BD3E-3B41-A0D1-E466DD49F22E}"/>
              </a:ext>
            </a:extLst>
          </p:cNvPr>
          <p:cNvSpPr>
            <a:spLocks noGrp="1" noChangeArrowheads="1"/>
          </p:cNvSpPr>
          <p:nvPr>
            <p:ph type="sldNum" sz="quarter" idx="11"/>
          </p:nvPr>
        </p:nvSpPr>
        <p:spPr>
          <a:ln/>
        </p:spPr>
        <p:txBody>
          <a:bodyPr/>
          <a:lstStyle>
            <a:lvl1pPr>
              <a:defRPr/>
            </a:lvl1pPr>
          </a:lstStyle>
          <a:p>
            <a:pPr>
              <a:defRPr/>
            </a:pPr>
            <a:fld id="{18BB26D8-7164-314F-AD57-1692E7A0EDBC}" type="slidenum">
              <a:rPr lang="en-US" altLang="en-US"/>
              <a:pPr>
                <a:defRPr/>
              </a:pPr>
              <a:t>‹#›</a:t>
            </a:fld>
            <a:endParaRPr lang="en-US" altLang="en-US"/>
          </a:p>
        </p:txBody>
      </p:sp>
    </p:spTree>
    <p:extLst>
      <p:ext uri="{BB962C8B-B14F-4D97-AF65-F5344CB8AC3E}">
        <p14:creationId xmlns:p14="http://schemas.microsoft.com/office/powerpoint/2010/main" val="289248713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086A7FE0-1730-6240-B22D-B5E6ED118492}"/>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57B22AD1-81DD-9146-97B7-2533BAD0A539}"/>
              </a:ext>
            </a:extLst>
          </p:cNvPr>
          <p:cNvSpPr>
            <a:spLocks noGrp="1" noChangeArrowheads="1"/>
          </p:cNvSpPr>
          <p:nvPr>
            <p:ph type="sldNum" sz="quarter" idx="11"/>
          </p:nvPr>
        </p:nvSpPr>
        <p:spPr/>
        <p:txBody>
          <a:bodyPr/>
          <a:lstStyle>
            <a:lvl1pPr>
              <a:defRPr smtClean="0"/>
            </a:lvl1pPr>
          </a:lstStyle>
          <a:p>
            <a:pPr>
              <a:defRPr/>
            </a:pPr>
            <a:fld id="{394FDC58-DF21-8747-983B-D433CE4AF6B0}" type="slidenum">
              <a:rPr lang="en-US" altLang="en-US"/>
              <a:pPr>
                <a:defRPr/>
              </a:pPr>
              <a:t>‹#›</a:t>
            </a:fld>
            <a:endParaRPr lang="en-US" altLang="en-US"/>
          </a:p>
        </p:txBody>
      </p:sp>
    </p:spTree>
    <p:extLst>
      <p:ext uri="{BB962C8B-B14F-4D97-AF65-F5344CB8AC3E}">
        <p14:creationId xmlns:p14="http://schemas.microsoft.com/office/powerpoint/2010/main" val="3432999157"/>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2887B67-9E93-F84F-9444-CEA91BB1C94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9B68B1E-88E7-FB46-BF5C-290B340EEA78}"/>
              </a:ext>
            </a:extLst>
          </p:cNvPr>
          <p:cNvSpPr>
            <a:spLocks noGrp="1" noChangeArrowheads="1"/>
          </p:cNvSpPr>
          <p:nvPr>
            <p:ph type="sldNum" sz="quarter" idx="11"/>
          </p:nvPr>
        </p:nvSpPr>
        <p:spPr>
          <a:ln/>
        </p:spPr>
        <p:txBody>
          <a:bodyPr/>
          <a:lstStyle>
            <a:lvl1pPr>
              <a:defRPr/>
            </a:lvl1pPr>
          </a:lstStyle>
          <a:p>
            <a:pPr>
              <a:defRPr/>
            </a:pPr>
            <a:fld id="{67BFF8DB-66A4-8F4B-9ECB-5597B3DAFE8A}" type="slidenum">
              <a:rPr lang="en-US" altLang="en-US"/>
              <a:pPr>
                <a:defRPr/>
              </a:pPr>
              <a:t>‹#›</a:t>
            </a:fld>
            <a:endParaRPr lang="en-US" altLang="en-US"/>
          </a:p>
        </p:txBody>
      </p:sp>
    </p:spTree>
    <p:extLst>
      <p:ext uri="{BB962C8B-B14F-4D97-AF65-F5344CB8AC3E}">
        <p14:creationId xmlns:p14="http://schemas.microsoft.com/office/powerpoint/2010/main" val="3842503247"/>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55F49D8D-996B-D84B-BAC3-E81FCC0D249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64841AC-0C79-4A4E-B268-24574D71519A}"/>
              </a:ext>
            </a:extLst>
          </p:cNvPr>
          <p:cNvSpPr>
            <a:spLocks noGrp="1" noChangeArrowheads="1"/>
          </p:cNvSpPr>
          <p:nvPr>
            <p:ph type="sldNum" sz="quarter" idx="11"/>
          </p:nvPr>
        </p:nvSpPr>
        <p:spPr>
          <a:ln/>
        </p:spPr>
        <p:txBody>
          <a:bodyPr/>
          <a:lstStyle>
            <a:lvl1pPr>
              <a:defRPr/>
            </a:lvl1pPr>
          </a:lstStyle>
          <a:p>
            <a:pPr>
              <a:defRPr/>
            </a:pPr>
            <a:fld id="{1299FE76-E591-2347-A8E7-E38782B1C689}" type="slidenum">
              <a:rPr lang="en-US" altLang="en-US"/>
              <a:pPr>
                <a:defRPr/>
              </a:pPr>
              <a:t>‹#›</a:t>
            </a:fld>
            <a:endParaRPr lang="en-US" altLang="en-US"/>
          </a:p>
        </p:txBody>
      </p:sp>
    </p:spTree>
    <p:extLst>
      <p:ext uri="{BB962C8B-B14F-4D97-AF65-F5344CB8AC3E}">
        <p14:creationId xmlns:p14="http://schemas.microsoft.com/office/powerpoint/2010/main" val="3205102186"/>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endParaRPr lang="en-US"/>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3118104960"/>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3929185210"/>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2413902825"/>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3620739650"/>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1449287467"/>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2134559241"/>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1040356460"/>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358227761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126AE11-EDDE-DB4A-A0FF-1180F9BE320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411B4168-59B4-CC4F-9733-09DF1F599FDD}"/>
              </a:ext>
            </a:extLst>
          </p:cNvPr>
          <p:cNvSpPr>
            <a:spLocks noGrp="1" noChangeArrowheads="1"/>
          </p:cNvSpPr>
          <p:nvPr>
            <p:ph type="sldNum" sz="quarter" idx="11"/>
          </p:nvPr>
        </p:nvSpPr>
        <p:spPr/>
        <p:txBody>
          <a:bodyPr/>
          <a:lstStyle>
            <a:lvl1pPr>
              <a:defRPr smtClean="0"/>
            </a:lvl1pPr>
          </a:lstStyle>
          <a:p>
            <a:pPr>
              <a:defRPr/>
            </a:pPr>
            <a:fld id="{5924515C-A5CE-C14C-A068-368C18667D9D}" type="slidenum">
              <a:rPr lang="en-US" altLang="en-US"/>
              <a:pPr>
                <a:defRPr/>
              </a:pPr>
              <a:t>‹#›</a:t>
            </a:fld>
            <a:endParaRPr lang="en-US" altLang="en-US"/>
          </a:p>
        </p:txBody>
      </p:sp>
    </p:spTree>
    <p:extLst>
      <p:ext uri="{BB962C8B-B14F-4D97-AF65-F5344CB8AC3E}">
        <p14:creationId xmlns:p14="http://schemas.microsoft.com/office/powerpoint/2010/main" val="143256191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1833619289"/>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2321506792"/>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3971710027"/>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2449981289"/>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1560074303"/>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3079462703"/>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3193202075"/>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86193027"/>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530105348"/>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13585717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5C841CA-4F04-9345-B3E1-422CF234482B}"/>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88850ECF-A20D-CA41-820F-19FE2CB9E623}"/>
              </a:ext>
            </a:extLst>
          </p:cNvPr>
          <p:cNvSpPr>
            <a:spLocks noGrp="1" noChangeArrowheads="1"/>
          </p:cNvSpPr>
          <p:nvPr>
            <p:ph type="sldNum" sz="quarter" idx="11"/>
          </p:nvPr>
        </p:nvSpPr>
        <p:spPr/>
        <p:txBody>
          <a:bodyPr/>
          <a:lstStyle>
            <a:lvl1pPr>
              <a:defRPr smtClean="0"/>
            </a:lvl1pPr>
          </a:lstStyle>
          <a:p>
            <a:pPr>
              <a:defRPr/>
            </a:pPr>
            <a:fld id="{F5514D73-1E90-EA41-AE9B-235E3A3C016D}" type="slidenum">
              <a:rPr lang="en-US" altLang="en-US"/>
              <a:pPr>
                <a:defRPr/>
              </a:pPr>
              <a:t>‹#›</a:t>
            </a:fld>
            <a:endParaRPr lang="en-US" altLang="en-US"/>
          </a:p>
        </p:txBody>
      </p:sp>
    </p:spTree>
    <p:extLst>
      <p:ext uri="{BB962C8B-B14F-4D97-AF65-F5344CB8AC3E}">
        <p14:creationId xmlns:p14="http://schemas.microsoft.com/office/powerpoint/2010/main" val="2162226335"/>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1721271884"/>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289360697"/>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369099431"/>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520316897"/>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5543206"/>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830714183"/>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0F8CC948-6E23-D146-B2ED-C59F614F48AC}"/>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62B7669-46C5-AE4B-B302-F1D5634F74C0}"/>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FD0EC8A5-CEAB-AD4E-87B6-46E22342D392}"/>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6B8E2FA2-21CC-4C44-ADEB-70C562A70D4A}"/>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9FAF1FB4-8EAD-C440-8139-236BF9878F37}"/>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E5EC7E40-FF8D-8844-ABDA-E2EFD34A843D}"/>
              </a:ext>
            </a:extLst>
          </p:cNvPr>
          <p:cNvSpPr>
            <a:spLocks noGrp="1" noChangeArrowheads="1"/>
          </p:cNvSpPr>
          <p:nvPr>
            <p:ph type="sldNum" sz="quarter" idx="12"/>
          </p:nvPr>
        </p:nvSpPr>
        <p:spPr/>
        <p:txBody>
          <a:bodyPr/>
          <a:lstStyle>
            <a:lvl1pPr>
              <a:defRPr sz="1200"/>
            </a:lvl1pPr>
          </a:lstStyle>
          <a:p>
            <a:pPr>
              <a:defRPr/>
            </a:pPr>
            <a:fld id="{B3B2C029-4B73-DD46-8F38-F5E950B0B439}" type="slidenum">
              <a:rPr lang="en-US" altLang="en-US"/>
              <a:pPr>
                <a:defRPr/>
              </a:pPr>
              <a:t>‹#›</a:t>
            </a:fld>
            <a:endParaRPr lang="en-US" altLang="en-US"/>
          </a:p>
        </p:txBody>
      </p:sp>
    </p:spTree>
    <p:extLst>
      <p:ext uri="{BB962C8B-B14F-4D97-AF65-F5344CB8AC3E}">
        <p14:creationId xmlns:p14="http://schemas.microsoft.com/office/powerpoint/2010/main" val="1225902898"/>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7C48893-23FE-C844-9B0D-BB40381EE4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0ECC4EB-98D7-0F40-B1EB-0C5B6DF1D312}"/>
              </a:ext>
            </a:extLst>
          </p:cNvPr>
          <p:cNvSpPr>
            <a:spLocks noGrp="1" noChangeArrowheads="1"/>
          </p:cNvSpPr>
          <p:nvPr>
            <p:ph type="sldNum" sz="quarter" idx="11"/>
          </p:nvPr>
        </p:nvSpPr>
        <p:spPr>
          <a:ln/>
        </p:spPr>
        <p:txBody>
          <a:bodyPr/>
          <a:lstStyle>
            <a:lvl1pPr>
              <a:defRPr/>
            </a:lvl1pPr>
          </a:lstStyle>
          <a:p>
            <a:pPr>
              <a:defRPr/>
            </a:pPr>
            <a:fld id="{7AB5776F-DEA8-A14C-8CD0-351C984B266F}" type="slidenum">
              <a:rPr lang="en-US" altLang="en-US"/>
              <a:pPr>
                <a:defRPr/>
              </a:pPr>
              <a:t>‹#›</a:t>
            </a:fld>
            <a:endParaRPr lang="en-US" altLang="en-US"/>
          </a:p>
        </p:txBody>
      </p:sp>
    </p:spTree>
    <p:extLst>
      <p:ext uri="{BB962C8B-B14F-4D97-AF65-F5344CB8AC3E}">
        <p14:creationId xmlns:p14="http://schemas.microsoft.com/office/powerpoint/2010/main" val="927320864"/>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10A8D532-8EF4-F442-96EF-363E52852D1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7235ABE-A7C5-C84B-A88F-912567CB9ACE}"/>
              </a:ext>
            </a:extLst>
          </p:cNvPr>
          <p:cNvSpPr>
            <a:spLocks noGrp="1" noChangeArrowheads="1"/>
          </p:cNvSpPr>
          <p:nvPr>
            <p:ph type="sldNum" sz="quarter" idx="11"/>
          </p:nvPr>
        </p:nvSpPr>
        <p:spPr>
          <a:ln/>
        </p:spPr>
        <p:txBody>
          <a:bodyPr/>
          <a:lstStyle>
            <a:lvl1pPr>
              <a:defRPr/>
            </a:lvl1pPr>
          </a:lstStyle>
          <a:p>
            <a:pPr>
              <a:defRPr/>
            </a:pPr>
            <a:fld id="{938CBF4C-8919-B34C-B8EC-2EF329D4DE69}" type="slidenum">
              <a:rPr lang="en-US" altLang="en-US"/>
              <a:pPr>
                <a:defRPr/>
              </a:pPr>
              <a:t>‹#›</a:t>
            </a:fld>
            <a:endParaRPr lang="en-US" altLang="en-US"/>
          </a:p>
        </p:txBody>
      </p:sp>
    </p:spTree>
    <p:extLst>
      <p:ext uri="{BB962C8B-B14F-4D97-AF65-F5344CB8AC3E}">
        <p14:creationId xmlns:p14="http://schemas.microsoft.com/office/powerpoint/2010/main" val="811232779"/>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CBE3DA7-05D2-7A40-B03E-540BDC4D06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828DA00-903E-5948-A646-C44AC8603082}"/>
              </a:ext>
            </a:extLst>
          </p:cNvPr>
          <p:cNvSpPr>
            <a:spLocks noGrp="1" noChangeArrowheads="1"/>
          </p:cNvSpPr>
          <p:nvPr>
            <p:ph type="sldNum" sz="quarter" idx="11"/>
          </p:nvPr>
        </p:nvSpPr>
        <p:spPr>
          <a:ln/>
        </p:spPr>
        <p:txBody>
          <a:bodyPr/>
          <a:lstStyle>
            <a:lvl1pPr>
              <a:defRPr/>
            </a:lvl1pPr>
          </a:lstStyle>
          <a:p>
            <a:pPr>
              <a:defRPr/>
            </a:pPr>
            <a:fld id="{01B52E70-051F-104E-BD0D-B82859220E83}" type="slidenum">
              <a:rPr lang="en-US" altLang="en-US"/>
              <a:pPr>
                <a:defRPr/>
              </a:pPr>
              <a:t>‹#›</a:t>
            </a:fld>
            <a:endParaRPr lang="en-US" altLang="en-US"/>
          </a:p>
        </p:txBody>
      </p:sp>
    </p:spTree>
    <p:extLst>
      <p:ext uri="{BB962C8B-B14F-4D97-AF65-F5344CB8AC3E}">
        <p14:creationId xmlns:p14="http://schemas.microsoft.com/office/powerpoint/2010/main" val="92534328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B2822945-18B9-0D4B-BC82-CF94FDC9A5C1}"/>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6E6F28B7-EE79-1C42-8C7E-ECD5E3A30439}"/>
              </a:ext>
            </a:extLst>
          </p:cNvPr>
          <p:cNvSpPr>
            <a:spLocks noGrp="1" noChangeArrowheads="1"/>
          </p:cNvSpPr>
          <p:nvPr>
            <p:ph type="sldNum" sz="quarter" idx="11"/>
          </p:nvPr>
        </p:nvSpPr>
        <p:spPr/>
        <p:txBody>
          <a:bodyPr/>
          <a:lstStyle>
            <a:lvl1pPr>
              <a:defRPr smtClean="0"/>
            </a:lvl1pPr>
          </a:lstStyle>
          <a:p>
            <a:pPr>
              <a:defRPr/>
            </a:pPr>
            <a:fld id="{BF450543-FAB6-9340-BAD1-6EC7D0D69E47}" type="slidenum">
              <a:rPr lang="en-US" altLang="en-US"/>
              <a:pPr>
                <a:defRPr/>
              </a:pPr>
              <a:t>‹#›</a:t>
            </a:fld>
            <a:endParaRPr lang="en-US" altLang="en-US"/>
          </a:p>
        </p:txBody>
      </p:sp>
    </p:spTree>
    <p:extLst>
      <p:ext uri="{BB962C8B-B14F-4D97-AF65-F5344CB8AC3E}">
        <p14:creationId xmlns:p14="http://schemas.microsoft.com/office/powerpoint/2010/main" val="1984272847"/>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0E69465-18C5-EC44-929F-E3582A54B06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BA648A17-12C5-0F42-883C-031E02202429}"/>
              </a:ext>
            </a:extLst>
          </p:cNvPr>
          <p:cNvSpPr>
            <a:spLocks noGrp="1" noChangeArrowheads="1"/>
          </p:cNvSpPr>
          <p:nvPr>
            <p:ph type="sldNum" sz="quarter" idx="11"/>
          </p:nvPr>
        </p:nvSpPr>
        <p:spPr>
          <a:ln/>
        </p:spPr>
        <p:txBody>
          <a:bodyPr/>
          <a:lstStyle>
            <a:lvl1pPr>
              <a:defRPr/>
            </a:lvl1pPr>
          </a:lstStyle>
          <a:p>
            <a:pPr>
              <a:defRPr/>
            </a:pPr>
            <a:fld id="{F95D7704-B703-9F4F-A330-421F6A3A7B6D}" type="slidenum">
              <a:rPr lang="en-US" altLang="en-US"/>
              <a:pPr>
                <a:defRPr/>
              </a:pPr>
              <a:t>‹#›</a:t>
            </a:fld>
            <a:endParaRPr lang="en-US" altLang="en-US"/>
          </a:p>
        </p:txBody>
      </p:sp>
    </p:spTree>
    <p:extLst>
      <p:ext uri="{BB962C8B-B14F-4D97-AF65-F5344CB8AC3E}">
        <p14:creationId xmlns:p14="http://schemas.microsoft.com/office/powerpoint/2010/main" val="1168325857"/>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657A416E-68D4-0D42-AB16-529DF620716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983C0C66-1FC2-3E4C-BECA-984DD4F3A28E}"/>
              </a:ext>
            </a:extLst>
          </p:cNvPr>
          <p:cNvSpPr>
            <a:spLocks noGrp="1" noChangeArrowheads="1"/>
          </p:cNvSpPr>
          <p:nvPr>
            <p:ph type="sldNum" sz="quarter" idx="11"/>
          </p:nvPr>
        </p:nvSpPr>
        <p:spPr>
          <a:ln/>
        </p:spPr>
        <p:txBody>
          <a:bodyPr/>
          <a:lstStyle>
            <a:lvl1pPr>
              <a:defRPr/>
            </a:lvl1pPr>
          </a:lstStyle>
          <a:p>
            <a:pPr>
              <a:defRPr/>
            </a:pPr>
            <a:fld id="{B05BF42A-AF62-9848-9D5C-06D4B5647438}" type="slidenum">
              <a:rPr lang="en-US" altLang="en-US"/>
              <a:pPr>
                <a:defRPr/>
              </a:pPr>
              <a:t>‹#›</a:t>
            </a:fld>
            <a:endParaRPr lang="en-US" altLang="en-US"/>
          </a:p>
        </p:txBody>
      </p:sp>
    </p:spTree>
    <p:extLst>
      <p:ext uri="{BB962C8B-B14F-4D97-AF65-F5344CB8AC3E}">
        <p14:creationId xmlns:p14="http://schemas.microsoft.com/office/powerpoint/2010/main" val="4173644686"/>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606BD016-DED8-1247-8E3C-CCCDFC13A4F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EDBE3CEC-62C9-3940-9206-092C48E52F69}"/>
              </a:ext>
            </a:extLst>
          </p:cNvPr>
          <p:cNvSpPr>
            <a:spLocks noGrp="1" noChangeArrowheads="1"/>
          </p:cNvSpPr>
          <p:nvPr>
            <p:ph type="sldNum" sz="quarter" idx="11"/>
          </p:nvPr>
        </p:nvSpPr>
        <p:spPr>
          <a:ln/>
        </p:spPr>
        <p:txBody>
          <a:bodyPr/>
          <a:lstStyle>
            <a:lvl1pPr>
              <a:defRPr/>
            </a:lvl1pPr>
          </a:lstStyle>
          <a:p>
            <a:pPr>
              <a:defRPr/>
            </a:pPr>
            <a:fld id="{391B11DF-5404-0748-A294-86D2F664AE7D}" type="slidenum">
              <a:rPr lang="en-US" altLang="en-US"/>
              <a:pPr>
                <a:defRPr/>
              </a:pPr>
              <a:t>‹#›</a:t>
            </a:fld>
            <a:endParaRPr lang="en-US" altLang="en-US"/>
          </a:p>
        </p:txBody>
      </p:sp>
    </p:spTree>
    <p:extLst>
      <p:ext uri="{BB962C8B-B14F-4D97-AF65-F5344CB8AC3E}">
        <p14:creationId xmlns:p14="http://schemas.microsoft.com/office/powerpoint/2010/main" val="1140174761"/>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F2AD674-D435-F542-A07D-54811CCC5ED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FD2AA6E-4035-7B4B-B5C3-C85B0FFF3941}"/>
              </a:ext>
            </a:extLst>
          </p:cNvPr>
          <p:cNvSpPr>
            <a:spLocks noGrp="1" noChangeArrowheads="1"/>
          </p:cNvSpPr>
          <p:nvPr>
            <p:ph type="sldNum" sz="quarter" idx="11"/>
          </p:nvPr>
        </p:nvSpPr>
        <p:spPr>
          <a:ln/>
        </p:spPr>
        <p:txBody>
          <a:bodyPr/>
          <a:lstStyle>
            <a:lvl1pPr>
              <a:defRPr/>
            </a:lvl1pPr>
          </a:lstStyle>
          <a:p>
            <a:pPr>
              <a:defRPr/>
            </a:pPr>
            <a:fld id="{B4A3EE6A-BE48-0045-9618-D0B3B9F9BCB6}" type="slidenum">
              <a:rPr lang="en-US" altLang="en-US"/>
              <a:pPr>
                <a:defRPr/>
              </a:pPr>
              <a:t>‹#›</a:t>
            </a:fld>
            <a:endParaRPr lang="en-US" altLang="en-US"/>
          </a:p>
        </p:txBody>
      </p:sp>
    </p:spTree>
    <p:extLst>
      <p:ext uri="{BB962C8B-B14F-4D97-AF65-F5344CB8AC3E}">
        <p14:creationId xmlns:p14="http://schemas.microsoft.com/office/powerpoint/2010/main" val="123249907"/>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E166CDC-0637-C040-85AF-529DBF4B954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D3042AC-2B0B-B044-83C7-DB26609F1FEA}"/>
              </a:ext>
            </a:extLst>
          </p:cNvPr>
          <p:cNvSpPr>
            <a:spLocks noGrp="1" noChangeArrowheads="1"/>
          </p:cNvSpPr>
          <p:nvPr>
            <p:ph type="sldNum" sz="quarter" idx="11"/>
          </p:nvPr>
        </p:nvSpPr>
        <p:spPr>
          <a:ln/>
        </p:spPr>
        <p:txBody>
          <a:bodyPr/>
          <a:lstStyle>
            <a:lvl1pPr>
              <a:defRPr/>
            </a:lvl1pPr>
          </a:lstStyle>
          <a:p>
            <a:pPr>
              <a:defRPr/>
            </a:pPr>
            <a:fld id="{7E6F1FCE-7B1A-B045-A822-8A9806447D3A}" type="slidenum">
              <a:rPr lang="en-US" altLang="en-US"/>
              <a:pPr>
                <a:defRPr/>
              </a:pPr>
              <a:t>‹#›</a:t>
            </a:fld>
            <a:endParaRPr lang="en-US" altLang="en-US"/>
          </a:p>
        </p:txBody>
      </p:sp>
    </p:spTree>
    <p:extLst>
      <p:ext uri="{BB962C8B-B14F-4D97-AF65-F5344CB8AC3E}">
        <p14:creationId xmlns:p14="http://schemas.microsoft.com/office/powerpoint/2010/main" val="1286189410"/>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AB90BAFF-82A5-D441-BE10-E0B179583E1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175F655-43D4-1546-909B-E38BD0216E18}"/>
              </a:ext>
            </a:extLst>
          </p:cNvPr>
          <p:cNvSpPr>
            <a:spLocks noGrp="1" noChangeArrowheads="1"/>
          </p:cNvSpPr>
          <p:nvPr>
            <p:ph type="sldNum" sz="quarter" idx="11"/>
          </p:nvPr>
        </p:nvSpPr>
        <p:spPr>
          <a:ln/>
        </p:spPr>
        <p:txBody>
          <a:bodyPr/>
          <a:lstStyle>
            <a:lvl1pPr>
              <a:defRPr/>
            </a:lvl1pPr>
          </a:lstStyle>
          <a:p>
            <a:pPr>
              <a:defRPr/>
            </a:pPr>
            <a:fld id="{3945B5FA-1C3D-6341-9408-CD26269A0D46}" type="slidenum">
              <a:rPr lang="en-US" altLang="en-US"/>
              <a:pPr>
                <a:defRPr/>
              </a:pPr>
              <a:t>‹#›</a:t>
            </a:fld>
            <a:endParaRPr lang="en-US" altLang="en-US"/>
          </a:p>
        </p:txBody>
      </p:sp>
    </p:spTree>
    <p:extLst>
      <p:ext uri="{BB962C8B-B14F-4D97-AF65-F5344CB8AC3E}">
        <p14:creationId xmlns:p14="http://schemas.microsoft.com/office/powerpoint/2010/main" val="771427278"/>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A1DE93D1-E0A7-2F40-92CB-6283CB05932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85973DB-F385-3E46-860A-9709CDADADEB}"/>
              </a:ext>
            </a:extLst>
          </p:cNvPr>
          <p:cNvSpPr>
            <a:spLocks noGrp="1" noChangeArrowheads="1"/>
          </p:cNvSpPr>
          <p:nvPr>
            <p:ph type="sldNum" sz="quarter" idx="11"/>
          </p:nvPr>
        </p:nvSpPr>
        <p:spPr>
          <a:ln/>
        </p:spPr>
        <p:txBody>
          <a:bodyPr/>
          <a:lstStyle>
            <a:lvl1pPr>
              <a:defRPr/>
            </a:lvl1pPr>
          </a:lstStyle>
          <a:p>
            <a:pPr>
              <a:defRPr/>
            </a:pPr>
            <a:fld id="{98FA9620-C04F-7849-8435-180D9B86AA54}" type="slidenum">
              <a:rPr lang="en-US" altLang="en-US"/>
              <a:pPr>
                <a:defRPr/>
              </a:pPr>
              <a:t>‹#›</a:t>
            </a:fld>
            <a:endParaRPr lang="en-US" altLang="en-US"/>
          </a:p>
        </p:txBody>
      </p:sp>
    </p:spTree>
    <p:extLst>
      <p:ext uri="{BB962C8B-B14F-4D97-AF65-F5344CB8AC3E}">
        <p14:creationId xmlns:p14="http://schemas.microsoft.com/office/powerpoint/2010/main" val="883939581"/>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A38AED1-B38B-5D41-A7EC-6A485E836F1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623A885E-8C1E-0F4E-BF30-C08ACF7C4771}"/>
              </a:ext>
            </a:extLst>
          </p:cNvPr>
          <p:cNvSpPr>
            <a:spLocks noGrp="1" noChangeArrowheads="1"/>
          </p:cNvSpPr>
          <p:nvPr>
            <p:ph type="sldNum" sz="quarter" idx="11"/>
          </p:nvPr>
        </p:nvSpPr>
        <p:spPr>
          <a:ln/>
        </p:spPr>
        <p:txBody>
          <a:bodyPr/>
          <a:lstStyle>
            <a:lvl1pPr>
              <a:defRPr/>
            </a:lvl1pPr>
          </a:lstStyle>
          <a:p>
            <a:pPr>
              <a:defRPr/>
            </a:pPr>
            <a:fld id="{0C498602-0F9C-C54E-AD85-74B0354B3324}" type="slidenum">
              <a:rPr lang="en-US" altLang="en-US"/>
              <a:pPr>
                <a:defRPr/>
              </a:pPr>
              <a:t>‹#›</a:t>
            </a:fld>
            <a:endParaRPr lang="en-US" altLang="en-US"/>
          </a:p>
        </p:txBody>
      </p:sp>
    </p:spTree>
    <p:extLst>
      <p:ext uri="{BB962C8B-B14F-4D97-AF65-F5344CB8AC3E}">
        <p14:creationId xmlns:p14="http://schemas.microsoft.com/office/powerpoint/2010/main" val="2247635653"/>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93855130-49D8-274E-A9A8-0FFB1257FA87}"/>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58710768-FA33-0344-B4DD-4BA929CDA090}"/>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BABEA587-8C29-6F4C-8300-66EFFC319DEC}"/>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A4D2D50C-76E9-0642-BAED-B3D41F4947A9}"/>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a:extLst>
              <a:ext uri="{FF2B5EF4-FFF2-40B4-BE49-F238E27FC236}">
                <a16:creationId xmlns:a16="http://schemas.microsoft.com/office/drawing/2014/main" id="{F933D184-8420-8E49-81D9-0C9A8BF6FE27}"/>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2D5D65B8-F76E-164E-8EB6-0A492297094C}"/>
              </a:ext>
            </a:extLst>
          </p:cNvPr>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6857A22E-A7BE-CA43-A1F8-52E078BC77D8}" type="slidenum">
              <a:rPr lang="en-US" altLang="en-US"/>
              <a:pPr>
                <a:defRPr/>
              </a:pPr>
              <a:t>‹#›</a:t>
            </a:fld>
            <a:endParaRPr lang="en-US" altLang="en-US"/>
          </a:p>
        </p:txBody>
      </p:sp>
    </p:spTree>
    <p:extLst>
      <p:ext uri="{BB962C8B-B14F-4D97-AF65-F5344CB8AC3E}">
        <p14:creationId xmlns:p14="http://schemas.microsoft.com/office/powerpoint/2010/main" val="2258590881"/>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768DC90C-C0B5-F443-92C4-DC55F39E5C21}"/>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FE7D822E-2D42-044F-AF79-1C6EFB61C330}"/>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C882DE1-D259-854F-9DF0-6C91D868BC18}" type="slidenum">
              <a:rPr lang="en-US" altLang="en-US"/>
              <a:pPr>
                <a:defRPr/>
              </a:pPr>
              <a:t>‹#›</a:t>
            </a:fld>
            <a:endParaRPr lang="en-US" altLang="en-US"/>
          </a:p>
        </p:txBody>
      </p:sp>
    </p:spTree>
    <p:extLst>
      <p:ext uri="{BB962C8B-B14F-4D97-AF65-F5344CB8AC3E}">
        <p14:creationId xmlns:p14="http://schemas.microsoft.com/office/powerpoint/2010/main" val="203978690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B917ED3-EC4C-AF44-9404-2F7CAFE44459}"/>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3AE56D7F-0F69-C545-8882-3D7AFBB04AD6}"/>
              </a:ext>
            </a:extLst>
          </p:cNvPr>
          <p:cNvSpPr>
            <a:spLocks noGrp="1" noChangeArrowheads="1"/>
          </p:cNvSpPr>
          <p:nvPr>
            <p:ph type="sldNum" sz="quarter" idx="11"/>
          </p:nvPr>
        </p:nvSpPr>
        <p:spPr/>
        <p:txBody>
          <a:bodyPr/>
          <a:lstStyle>
            <a:lvl1pPr>
              <a:defRPr smtClean="0"/>
            </a:lvl1pPr>
          </a:lstStyle>
          <a:p>
            <a:pPr>
              <a:defRPr/>
            </a:pPr>
            <a:fld id="{32DB5663-F140-9D40-97E8-A2C42F57CF1F}" type="slidenum">
              <a:rPr lang="en-US" altLang="en-US"/>
              <a:pPr>
                <a:defRPr/>
              </a:pPr>
              <a:t>‹#›</a:t>
            </a:fld>
            <a:endParaRPr lang="en-US" altLang="en-US"/>
          </a:p>
        </p:txBody>
      </p:sp>
    </p:spTree>
    <p:extLst>
      <p:ext uri="{BB962C8B-B14F-4D97-AF65-F5344CB8AC3E}">
        <p14:creationId xmlns:p14="http://schemas.microsoft.com/office/powerpoint/2010/main" val="1167369318"/>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2F7773BF-1729-CE47-9C1E-9C6226BC7814}"/>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3B7B78BD-721D-8C49-9503-7E0F50DC2B01}"/>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FA1E729-FF58-704A-B987-AD47A6A0B35C}" type="slidenum">
              <a:rPr lang="en-US" altLang="en-US"/>
              <a:pPr>
                <a:defRPr/>
              </a:pPr>
              <a:t>‹#›</a:t>
            </a:fld>
            <a:endParaRPr lang="en-US" altLang="en-US"/>
          </a:p>
        </p:txBody>
      </p:sp>
    </p:spTree>
    <p:extLst>
      <p:ext uri="{BB962C8B-B14F-4D97-AF65-F5344CB8AC3E}">
        <p14:creationId xmlns:p14="http://schemas.microsoft.com/office/powerpoint/2010/main" val="3953862295"/>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51751F34-2D56-E74A-8038-F7F50C9F6E92}"/>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31290D72-F690-3F4C-9C6A-635153FF55B8}"/>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1FBE8DE-DF16-0F48-A6AA-6403CC5286D2}" type="slidenum">
              <a:rPr lang="en-US" altLang="en-US"/>
              <a:pPr>
                <a:defRPr/>
              </a:pPr>
              <a:t>‹#›</a:t>
            </a:fld>
            <a:endParaRPr lang="en-US" altLang="en-US"/>
          </a:p>
        </p:txBody>
      </p:sp>
    </p:spTree>
    <p:extLst>
      <p:ext uri="{BB962C8B-B14F-4D97-AF65-F5344CB8AC3E}">
        <p14:creationId xmlns:p14="http://schemas.microsoft.com/office/powerpoint/2010/main" val="3953982975"/>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1D63F6CB-0380-E34C-99E5-A70D2FBFCD95}"/>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CA670B94-D75B-CF45-A57E-9254F47DF2EC}"/>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961778-2878-934E-A741-0677D52CC46D}" type="slidenum">
              <a:rPr lang="en-US" altLang="en-US"/>
              <a:pPr>
                <a:defRPr/>
              </a:pPr>
              <a:t>‹#›</a:t>
            </a:fld>
            <a:endParaRPr lang="en-US" altLang="en-US"/>
          </a:p>
        </p:txBody>
      </p:sp>
    </p:spTree>
    <p:extLst>
      <p:ext uri="{BB962C8B-B14F-4D97-AF65-F5344CB8AC3E}">
        <p14:creationId xmlns:p14="http://schemas.microsoft.com/office/powerpoint/2010/main" val="2970967404"/>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659F6D7A-F53A-984B-9AA1-5BE2C8F4429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58A80B2D-92EE-F944-A90D-54CA4631F266}"/>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776A3E1-1F3D-D744-B105-9066FE828ADE}" type="slidenum">
              <a:rPr lang="en-US" altLang="en-US"/>
              <a:pPr>
                <a:defRPr/>
              </a:pPr>
              <a:t>‹#›</a:t>
            </a:fld>
            <a:endParaRPr lang="en-US" altLang="en-US"/>
          </a:p>
        </p:txBody>
      </p:sp>
    </p:spTree>
    <p:extLst>
      <p:ext uri="{BB962C8B-B14F-4D97-AF65-F5344CB8AC3E}">
        <p14:creationId xmlns:p14="http://schemas.microsoft.com/office/powerpoint/2010/main" val="3103454741"/>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9CC4B02B-6EBE-604A-A894-465D46A64849}"/>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4CB597D4-3B93-FF4A-B361-B38AFD1D985A}"/>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F425975-94B9-844E-B8ED-52117BB22D52}" type="slidenum">
              <a:rPr lang="en-US" altLang="en-US"/>
              <a:pPr>
                <a:defRPr/>
              </a:pPr>
              <a:t>‹#›</a:t>
            </a:fld>
            <a:endParaRPr lang="en-US" altLang="en-US"/>
          </a:p>
        </p:txBody>
      </p:sp>
    </p:spTree>
    <p:extLst>
      <p:ext uri="{BB962C8B-B14F-4D97-AF65-F5344CB8AC3E}">
        <p14:creationId xmlns:p14="http://schemas.microsoft.com/office/powerpoint/2010/main" val="240362266"/>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53404C0-9453-E54D-A1C9-BF1BC376BBCB}"/>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728E61BF-3F86-8841-8238-7276F535B7B9}"/>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4C9A156-A2CA-574E-815A-1F7611CD5A87}" type="slidenum">
              <a:rPr lang="en-US" altLang="en-US"/>
              <a:pPr>
                <a:defRPr/>
              </a:pPr>
              <a:t>‹#›</a:t>
            </a:fld>
            <a:endParaRPr lang="en-US" altLang="en-US"/>
          </a:p>
        </p:txBody>
      </p:sp>
    </p:spTree>
    <p:extLst>
      <p:ext uri="{BB962C8B-B14F-4D97-AF65-F5344CB8AC3E}">
        <p14:creationId xmlns:p14="http://schemas.microsoft.com/office/powerpoint/2010/main" val="1441227106"/>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D3A18AC7-5690-0F45-BA10-39BFE34A722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C19145DA-CB4C-FD45-87D2-A33AC86E216A}"/>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866EF49-D78E-DC40-A306-DC00DFD6F4FE}" type="slidenum">
              <a:rPr lang="en-US" altLang="en-US"/>
              <a:pPr>
                <a:defRPr/>
              </a:pPr>
              <a:t>‹#›</a:t>
            </a:fld>
            <a:endParaRPr lang="en-US" altLang="en-US"/>
          </a:p>
        </p:txBody>
      </p:sp>
    </p:spTree>
    <p:extLst>
      <p:ext uri="{BB962C8B-B14F-4D97-AF65-F5344CB8AC3E}">
        <p14:creationId xmlns:p14="http://schemas.microsoft.com/office/powerpoint/2010/main" val="2110332344"/>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87FF5D6-9F9C-B245-AECA-C3E47B7AB080}"/>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54A7D487-99AA-5448-811F-A9ED736D8988}"/>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FAC5004-3CBE-234C-ACD8-CCD360978ED8}" type="slidenum">
              <a:rPr lang="en-US" altLang="en-US"/>
              <a:pPr>
                <a:defRPr/>
              </a:pPr>
              <a:t>‹#›</a:t>
            </a:fld>
            <a:endParaRPr lang="en-US" altLang="en-US"/>
          </a:p>
        </p:txBody>
      </p:sp>
    </p:spTree>
    <p:extLst>
      <p:ext uri="{BB962C8B-B14F-4D97-AF65-F5344CB8AC3E}">
        <p14:creationId xmlns:p14="http://schemas.microsoft.com/office/powerpoint/2010/main" val="1802164688"/>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236FA80-758A-0447-8696-048D07C80DC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76EF6F82-669C-CE4E-A5D1-258AC8B2C771}"/>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0CF5D93-73E1-D542-81DC-9D6CEB915B9A}" type="slidenum">
              <a:rPr lang="en-US" altLang="en-US"/>
              <a:pPr>
                <a:defRPr/>
              </a:pPr>
              <a:t>‹#›</a:t>
            </a:fld>
            <a:endParaRPr lang="en-US" altLang="en-US"/>
          </a:p>
        </p:txBody>
      </p:sp>
    </p:spTree>
    <p:extLst>
      <p:ext uri="{BB962C8B-B14F-4D97-AF65-F5344CB8AC3E}">
        <p14:creationId xmlns:p14="http://schemas.microsoft.com/office/powerpoint/2010/main" val="1562814474"/>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20B3560-CF21-8947-8133-FDB047FA167F}"/>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1B592F0-643C-E746-9C6B-02C884DC2C5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960D7440-FB56-4446-ADC5-3A9F6A1ADAB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DC7E03E5-6D65-C34C-BA2B-971F087AC2A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791E84BB-5A68-8C42-8D80-1D2E9B8E5500}"/>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1F71244-1093-8044-BAE9-60278058B4B8}"/>
              </a:ext>
            </a:extLst>
          </p:cNvPr>
          <p:cNvSpPr>
            <a:spLocks noGrp="1" noChangeArrowheads="1"/>
          </p:cNvSpPr>
          <p:nvPr>
            <p:ph type="sldNum" sz="quarter" idx="12"/>
          </p:nvPr>
        </p:nvSpPr>
        <p:spPr/>
        <p:txBody>
          <a:bodyPr/>
          <a:lstStyle>
            <a:lvl1pPr>
              <a:defRPr sz="1200"/>
            </a:lvl1pPr>
          </a:lstStyle>
          <a:p>
            <a:pPr>
              <a:defRPr/>
            </a:pPr>
            <a:fld id="{14FCC962-4257-6142-A569-9AA89093BC26}" type="slidenum">
              <a:rPr lang="en-US" altLang="en-US"/>
              <a:pPr>
                <a:defRPr/>
              </a:pPr>
              <a:t>‹#›</a:t>
            </a:fld>
            <a:endParaRPr lang="en-US" altLang="en-US"/>
          </a:p>
        </p:txBody>
      </p:sp>
    </p:spTree>
    <p:extLst>
      <p:ext uri="{BB962C8B-B14F-4D97-AF65-F5344CB8AC3E}">
        <p14:creationId xmlns:p14="http://schemas.microsoft.com/office/powerpoint/2010/main" val="155933686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54D0B2-9186-4B4B-88D8-9AA95D4EEACB}"/>
              </a:ext>
            </a:extLst>
          </p:cNvPr>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Date Placeholder 5">
            <a:extLst>
              <a:ext uri="{FF2B5EF4-FFF2-40B4-BE49-F238E27FC236}">
                <a16:creationId xmlns:a16="http://schemas.microsoft.com/office/drawing/2014/main" id="{DCDFF91F-BE44-014A-94FC-541CADF6968A}"/>
              </a:ext>
            </a:extLst>
          </p:cNvPr>
          <p:cNvSpPr>
            <a:spLocks noGrp="1"/>
          </p:cNvSpPr>
          <p:nvPr>
            <p:ph type="dt" sz="half" idx="10"/>
          </p:nvPr>
        </p:nvSpPr>
        <p:spPr/>
        <p:txBody>
          <a:bodyPr/>
          <a:lstStyle>
            <a:lvl1pPr>
              <a:defRPr smtClean="0"/>
            </a:lvl1pPr>
          </a:lstStyle>
          <a:p>
            <a:pPr>
              <a:defRPr/>
            </a:pPr>
            <a:fld id="{26354908-73E9-7242-A7DF-48F9D92AB94B}" type="datetime1">
              <a:rPr lang="en-US" altLang="en-US"/>
              <a:pPr>
                <a:defRPr/>
              </a:pPr>
              <a:t>2/21/20</a:t>
            </a:fld>
            <a:endParaRPr lang="en-US" altLang="en-US"/>
          </a:p>
        </p:txBody>
      </p:sp>
      <p:sp>
        <p:nvSpPr>
          <p:cNvPr id="6" name="Footer Placeholder 9">
            <a:extLst>
              <a:ext uri="{FF2B5EF4-FFF2-40B4-BE49-F238E27FC236}">
                <a16:creationId xmlns:a16="http://schemas.microsoft.com/office/drawing/2014/main" id="{9B7D53F8-1D54-8B4F-9C34-D9768E80E774}"/>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10">
            <a:extLst>
              <a:ext uri="{FF2B5EF4-FFF2-40B4-BE49-F238E27FC236}">
                <a16:creationId xmlns:a16="http://schemas.microsoft.com/office/drawing/2014/main" id="{F8106B72-0F55-EB49-8439-9AB1B48B40CE}"/>
              </a:ext>
            </a:extLst>
          </p:cNvPr>
          <p:cNvSpPr>
            <a:spLocks noGrp="1"/>
          </p:cNvSpPr>
          <p:nvPr>
            <p:ph type="sldNum" sz="quarter" idx="12"/>
          </p:nvPr>
        </p:nvSpPr>
        <p:spPr/>
        <p:txBody>
          <a:bodyPr/>
          <a:lstStyle>
            <a:lvl1pPr>
              <a:defRPr smtClean="0"/>
            </a:lvl1pPr>
          </a:lstStyle>
          <a:p>
            <a:pPr>
              <a:defRPr/>
            </a:pPr>
            <a:fld id="{7E3296EF-6350-BE49-B0CF-5FD0AE02FB6F}" type="slidenum">
              <a:rPr lang="en-US" altLang="en-US"/>
              <a:pPr>
                <a:defRPr/>
              </a:pPr>
              <a:t>‹#›</a:t>
            </a:fld>
            <a:endParaRPr lang="en-US" altLang="en-US"/>
          </a:p>
        </p:txBody>
      </p:sp>
    </p:spTree>
    <p:extLst>
      <p:ext uri="{BB962C8B-B14F-4D97-AF65-F5344CB8AC3E}">
        <p14:creationId xmlns:p14="http://schemas.microsoft.com/office/powerpoint/2010/main" val="764739435"/>
      </p:ext>
    </p:extLst>
  </p:cSld>
  <p:clrMapOvr>
    <a:overrideClrMapping bg1="lt1" tx1="dk1" bg2="lt2" tx2="dk2" accent1="accent1" accent2="accent2" accent3="accent3" accent4="accent4" accent5="accent5" accent6="accent6" hlink="hlink" folHlink="folHlink"/>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1D280C7-68E3-6442-A561-EB561DEC7C2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EDD1F31-CE79-E34C-A457-FCC3E513E843}"/>
              </a:ext>
            </a:extLst>
          </p:cNvPr>
          <p:cNvSpPr>
            <a:spLocks noGrp="1" noChangeArrowheads="1"/>
          </p:cNvSpPr>
          <p:nvPr>
            <p:ph type="sldNum" sz="quarter" idx="11"/>
          </p:nvPr>
        </p:nvSpPr>
        <p:spPr>
          <a:ln/>
        </p:spPr>
        <p:txBody>
          <a:bodyPr/>
          <a:lstStyle>
            <a:lvl1pPr>
              <a:defRPr/>
            </a:lvl1pPr>
          </a:lstStyle>
          <a:p>
            <a:pPr>
              <a:defRPr/>
            </a:pPr>
            <a:fld id="{8414F10F-450F-4D42-AE87-B50754B38A67}" type="slidenum">
              <a:rPr lang="en-US" altLang="en-US"/>
              <a:pPr>
                <a:defRPr/>
              </a:pPr>
              <a:t>‹#›</a:t>
            </a:fld>
            <a:endParaRPr lang="en-US" altLang="en-US"/>
          </a:p>
        </p:txBody>
      </p:sp>
    </p:spTree>
    <p:extLst>
      <p:ext uri="{BB962C8B-B14F-4D97-AF65-F5344CB8AC3E}">
        <p14:creationId xmlns:p14="http://schemas.microsoft.com/office/powerpoint/2010/main" val="3959804899"/>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7A903F41-FE37-DC48-AC7B-2EF6E77896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8B15C67-71B5-B440-9877-46CD1CECC9CA}"/>
              </a:ext>
            </a:extLst>
          </p:cNvPr>
          <p:cNvSpPr>
            <a:spLocks noGrp="1" noChangeArrowheads="1"/>
          </p:cNvSpPr>
          <p:nvPr>
            <p:ph type="sldNum" sz="quarter" idx="11"/>
          </p:nvPr>
        </p:nvSpPr>
        <p:spPr>
          <a:ln/>
        </p:spPr>
        <p:txBody>
          <a:bodyPr/>
          <a:lstStyle>
            <a:lvl1pPr>
              <a:defRPr/>
            </a:lvl1pPr>
          </a:lstStyle>
          <a:p>
            <a:pPr>
              <a:defRPr/>
            </a:pPr>
            <a:fld id="{525BB441-19B0-EB42-A367-3270C8B89085}" type="slidenum">
              <a:rPr lang="en-US" altLang="en-US"/>
              <a:pPr>
                <a:defRPr/>
              </a:pPr>
              <a:t>‹#›</a:t>
            </a:fld>
            <a:endParaRPr lang="en-US" altLang="en-US"/>
          </a:p>
        </p:txBody>
      </p:sp>
    </p:spTree>
    <p:extLst>
      <p:ext uri="{BB962C8B-B14F-4D97-AF65-F5344CB8AC3E}">
        <p14:creationId xmlns:p14="http://schemas.microsoft.com/office/powerpoint/2010/main" val="2695632702"/>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2BFD052-92FF-F543-9137-39E35DAA9D4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485C752-27E3-5144-8894-393C521E7B12}"/>
              </a:ext>
            </a:extLst>
          </p:cNvPr>
          <p:cNvSpPr>
            <a:spLocks noGrp="1" noChangeArrowheads="1"/>
          </p:cNvSpPr>
          <p:nvPr>
            <p:ph type="sldNum" sz="quarter" idx="11"/>
          </p:nvPr>
        </p:nvSpPr>
        <p:spPr>
          <a:ln/>
        </p:spPr>
        <p:txBody>
          <a:bodyPr/>
          <a:lstStyle>
            <a:lvl1pPr>
              <a:defRPr/>
            </a:lvl1pPr>
          </a:lstStyle>
          <a:p>
            <a:pPr>
              <a:defRPr/>
            </a:pPr>
            <a:fld id="{56AEF749-97F2-2549-AC24-4DC4FEF73A35}" type="slidenum">
              <a:rPr lang="en-US" altLang="en-US"/>
              <a:pPr>
                <a:defRPr/>
              </a:pPr>
              <a:t>‹#›</a:t>
            </a:fld>
            <a:endParaRPr lang="en-US" altLang="en-US"/>
          </a:p>
        </p:txBody>
      </p:sp>
    </p:spTree>
    <p:extLst>
      <p:ext uri="{BB962C8B-B14F-4D97-AF65-F5344CB8AC3E}">
        <p14:creationId xmlns:p14="http://schemas.microsoft.com/office/powerpoint/2010/main" val="2603411221"/>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18A0A9A-89C1-2441-B78A-0239AA17EF5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9155714-34D3-DA4A-BEFF-65BECB09AE96}"/>
              </a:ext>
            </a:extLst>
          </p:cNvPr>
          <p:cNvSpPr>
            <a:spLocks noGrp="1" noChangeArrowheads="1"/>
          </p:cNvSpPr>
          <p:nvPr>
            <p:ph type="sldNum" sz="quarter" idx="11"/>
          </p:nvPr>
        </p:nvSpPr>
        <p:spPr>
          <a:ln/>
        </p:spPr>
        <p:txBody>
          <a:bodyPr/>
          <a:lstStyle>
            <a:lvl1pPr>
              <a:defRPr/>
            </a:lvl1pPr>
          </a:lstStyle>
          <a:p>
            <a:pPr>
              <a:defRPr/>
            </a:pPr>
            <a:fld id="{C082634B-D4D6-0B45-9BEF-5C821DA8C470}" type="slidenum">
              <a:rPr lang="en-US" altLang="en-US"/>
              <a:pPr>
                <a:defRPr/>
              </a:pPr>
              <a:t>‹#›</a:t>
            </a:fld>
            <a:endParaRPr lang="en-US" altLang="en-US"/>
          </a:p>
        </p:txBody>
      </p:sp>
    </p:spTree>
    <p:extLst>
      <p:ext uri="{BB962C8B-B14F-4D97-AF65-F5344CB8AC3E}">
        <p14:creationId xmlns:p14="http://schemas.microsoft.com/office/powerpoint/2010/main" val="1735190456"/>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BDF51A0-B85E-BC4F-BD9D-835EFAFBED1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D42FE46-697A-B84C-BAC2-BA0E396A77F1}"/>
              </a:ext>
            </a:extLst>
          </p:cNvPr>
          <p:cNvSpPr>
            <a:spLocks noGrp="1" noChangeArrowheads="1"/>
          </p:cNvSpPr>
          <p:nvPr>
            <p:ph type="sldNum" sz="quarter" idx="11"/>
          </p:nvPr>
        </p:nvSpPr>
        <p:spPr>
          <a:ln/>
        </p:spPr>
        <p:txBody>
          <a:bodyPr/>
          <a:lstStyle>
            <a:lvl1pPr>
              <a:defRPr/>
            </a:lvl1pPr>
          </a:lstStyle>
          <a:p>
            <a:pPr>
              <a:defRPr/>
            </a:pPr>
            <a:fld id="{F2638C93-DDC8-324B-8909-FA14536BF70B}" type="slidenum">
              <a:rPr lang="en-US" altLang="en-US"/>
              <a:pPr>
                <a:defRPr/>
              </a:pPr>
              <a:t>‹#›</a:t>
            </a:fld>
            <a:endParaRPr lang="en-US" altLang="en-US"/>
          </a:p>
        </p:txBody>
      </p:sp>
    </p:spTree>
    <p:extLst>
      <p:ext uri="{BB962C8B-B14F-4D97-AF65-F5344CB8AC3E}">
        <p14:creationId xmlns:p14="http://schemas.microsoft.com/office/powerpoint/2010/main" val="2306825128"/>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26798E86-C759-A64B-A5C6-F7CA0B2A370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176EA255-1582-3248-912A-DD0818719D2C}"/>
              </a:ext>
            </a:extLst>
          </p:cNvPr>
          <p:cNvSpPr>
            <a:spLocks noGrp="1" noChangeArrowheads="1"/>
          </p:cNvSpPr>
          <p:nvPr>
            <p:ph type="sldNum" sz="quarter" idx="11"/>
          </p:nvPr>
        </p:nvSpPr>
        <p:spPr>
          <a:ln/>
        </p:spPr>
        <p:txBody>
          <a:bodyPr/>
          <a:lstStyle>
            <a:lvl1pPr>
              <a:defRPr/>
            </a:lvl1pPr>
          </a:lstStyle>
          <a:p>
            <a:pPr>
              <a:defRPr/>
            </a:pPr>
            <a:fld id="{09B1F434-1C1C-7A4A-B3CB-C1B2BBB9A818}" type="slidenum">
              <a:rPr lang="en-US" altLang="en-US"/>
              <a:pPr>
                <a:defRPr/>
              </a:pPr>
              <a:t>‹#›</a:t>
            </a:fld>
            <a:endParaRPr lang="en-US" altLang="en-US"/>
          </a:p>
        </p:txBody>
      </p:sp>
    </p:spTree>
    <p:extLst>
      <p:ext uri="{BB962C8B-B14F-4D97-AF65-F5344CB8AC3E}">
        <p14:creationId xmlns:p14="http://schemas.microsoft.com/office/powerpoint/2010/main" val="2262011512"/>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6F777E1-95D1-B64D-860C-B36DCA2932E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27BEA45-658A-FF4B-8C02-3C2191782C7B}"/>
              </a:ext>
            </a:extLst>
          </p:cNvPr>
          <p:cNvSpPr>
            <a:spLocks noGrp="1" noChangeArrowheads="1"/>
          </p:cNvSpPr>
          <p:nvPr>
            <p:ph type="sldNum" sz="quarter" idx="11"/>
          </p:nvPr>
        </p:nvSpPr>
        <p:spPr>
          <a:ln/>
        </p:spPr>
        <p:txBody>
          <a:bodyPr/>
          <a:lstStyle>
            <a:lvl1pPr>
              <a:defRPr/>
            </a:lvl1pPr>
          </a:lstStyle>
          <a:p>
            <a:pPr>
              <a:defRPr/>
            </a:pPr>
            <a:fld id="{3080B99E-26C8-A54A-B4B8-57D0E71B4426}" type="slidenum">
              <a:rPr lang="en-US" altLang="en-US"/>
              <a:pPr>
                <a:defRPr/>
              </a:pPr>
              <a:t>‹#›</a:t>
            </a:fld>
            <a:endParaRPr lang="en-US" altLang="en-US"/>
          </a:p>
        </p:txBody>
      </p:sp>
    </p:spTree>
    <p:extLst>
      <p:ext uri="{BB962C8B-B14F-4D97-AF65-F5344CB8AC3E}">
        <p14:creationId xmlns:p14="http://schemas.microsoft.com/office/powerpoint/2010/main" val="2361028000"/>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F0CC16D-4E85-904A-84DC-A76A7BB44B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92B96B3-1576-9B4C-BA9F-49EFE210E9B1}"/>
              </a:ext>
            </a:extLst>
          </p:cNvPr>
          <p:cNvSpPr>
            <a:spLocks noGrp="1" noChangeArrowheads="1"/>
          </p:cNvSpPr>
          <p:nvPr>
            <p:ph type="sldNum" sz="quarter" idx="11"/>
          </p:nvPr>
        </p:nvSpPr>
        <p:spPr>
          <a:ln/>
        </p:spPr>
        <p:txBody>
          <a:bodyPr/>
          <a:lstStyle>
            <a:lvl1pPr>
              <a:defRPr/>
            </a:lvl1pPr>
          </a:lstStyle>
          <a:p>
            <a:pPr>
              <a:defRPr/>
            </a:pPr>
            <a:fld id="{54AF3157-837A-FE49-B4CF-FBE9A56481DC}" type="slidenum">
              <a:rPr lang="en-US" altLang="en-US"/>
              <a:pPr>
                <a:defRPr/>
              </a:pPr>
              <a:t>‹#›</a:t>
            </a:fld>
            <a:endParaRPr lang="en-US" altLang="en-US"/>
          </a:p>
        </p:txBody>
      </p:sp>
    </p:spTree>
    <p:extLst>
      <p:ext uri="{BB962C8B-B14F-4D97-AF65-F5344CB8AC3E}">
        <p14:creationId xmlns:p14="http://schemas.microsoft.com/office/powerpoint/2010/main" val="828689916"/>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C7EDAAD-FB09-BE44-9DFA-7569CBA296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FF3B55E-D9B5-6D44-A77F-C37586151793}"/>
              </a:ext>
            </a:extLst>
          </p:cNvPr>
          <p:cNvSpPr>
            <a:spLocks noGrp="1" noChangeArrowheads="1"/>
          </p:cNvSpPr>
          <p:nvPr>
            <p:ph type="sldNum" sz="quarter" idx="11"/>
          </p:nvPr>
        </p:nvSpPr>
        <p:spPr>
          <a:ln/>
        </p:spPr>
        <p:txBody>
          <a:bodyPr/>
          <a:lstStyle>
            <a:lvl1pPr>
              <a:defRPr/>
            </a:lvl1pPr>
          </a:lstStyle>
          <a:p>
            <a:pPr>
              <a:defRPr/>
            </a:pPr>
            <a:fld id="{292E0B19-EF9C-CD4B-9975-80E3C8554623}" type="slidenum">
              <a:rPr lang="en-US" altLang="en-US"/>
              <a:pPr>
                <a:defRPr/>
              </a:pPr>
              <a:t>‹#›</a:t>
            </a:fld>
            <a:endParaRPr lang="en-US" altLang="en-US"/>
          </a:p>
        </p:txBody>
      </p:sp>
    </p:spTree>
    <p:extLst>
      <p:ext uri="{BB962C8B-B14F-4D97-AF65-F5344CB8AC3E}">
        <p14:creationId xmlns:p14="http://schemas.microsoft.com/office/powerpoint/2010/main" val="3529731482"/>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269343C-14F3-A647-83B8-695624A4524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30D5E00-5512-B54F-AC20-76C22603A109}"/>
              </a:ext>
            </a:extLst>
          </p:cNvPr>
          <p:cNvSpPr>
            <a:spLocks noGrp="1" noChangeArrowheads="1"/>
          </p:cNvSpPr>
          <p:nvPr>
            <p:ph type="sldNum" sz="quarter" idx="11"/>
          </p:nvPr>
        </p:nvSpPr>
        <p:spPr>
          <a:ln/>
        </p:spPr>
        <p:txBody>
          <a:bodyPr/>
          <a:lstStyle>
            <a:lvl1pPr>
              <a:defRPr/>
            </a:lvl1pPr>
          </a:lstStyle>
          <a:p>
            <a:pPr>
              <a:defRPr/>
            </a:pPr>
            <a:fld id="{6C17DC18-27FF-C841-A741-FB375DAE5133}" type="slidenum">
              <a:rPr lang="en-US" altLang="en-US"/>
              <a:pPr>
                <a:defRPr/>
              </a:pPr>
              <a:t>‹#›</a:t>
            </a:fld>
            <a:endParaRPr lang="en-US" altLang="en-US"/>
          </a:p>
        </p:txBody>
      </p:sp>
    </p:spTree>
    <p:extLst>
      <p:ext uri="{BB962C8B-B14F-4D97-AF65-F5344CB8AC3E}">
        <p14:creationId xmlns:p14="http://schemas.microsoft.com/office/powerpoint/2010/main" val="200933253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4">
            <a:extLst>
              <a:ext uri="{FF2B5EF4-FFF2-40B4-BE49-F238E27FC236}">
                <a16:creationId xmlns:a16="http://schemas.microsoft.com/office/drawing/2014/main" id="{D0F67C52-A253-5345-AF8D-8E95A247A3B1}"/>
              </a:ext>
            </a:extLst>
          </p:cNvPr>
          <p:cNvSpPr>
            <a:spLocks noGrp="1"/>
          </p:cNvSpPr>
          <p:nvPr>
            <p:ph type="dt" sz="half" idx="10"/>
          </p:nvPr>
        </p:nvSpPr>
        <p:spPr/>
        <p:txBody>
          <a:bodyPr/>
          <a:lstStyle>
            <a:lvl1pPr>
              <a:defRPr smtClean="0"/>
            </a:lvl1pPr>
          </a:lstStyle>
          <a:p>
            <a:pPr>
              <a:defRPr/>
            </a:pPr>
            <a:fld id="{B9BFA601-6920-6743-A3EF-51F6BDC58D69}" type="datetime1">
              <a:rPr lang="en-US" altLang="en-US"/>
              <a:pPr>
                <a:defRPr/>
              </a:pPr>
              <a:t>2/21/20</a:t>
            </a:fld>
            <a:endParaRPr lang="en-US" altLang="en-US"/>
          </a:p>
        </p:txBody>
      </p:sp>
      <p:sp>
        <p:nvSpPr>
          <p:cNvPr id="5" name="Footer Placeholder 5">
            <a:extLst>
              <a:ext uri="{FF2B5EF4-FFF2-40B4-BE49-F238E27FC236}">
                <a16:creationId xmlns:a16="http://schemas.microsoft.com/office/drawing/2014/main" id="{58714030-D658-D648-BB90-84F6E88EE872}"/>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9">
            <a:extLst>
              <a:ext uri="{FF2B5EF4-FFF2-40B4-BE49-F238E27FC236}">
                <a16:creationId xmlns:a16="http://schemas.microsoft.com/office/drawing/2014/main" id="{35757725-0AEB-4642-93D4-6594D9717F20}"/>
              </a:ext>
            </a:extLst>
          </p:cNvPr>
          <p:cNvSpPr>
            <a:spLocks noGrp="1"/>
          </p:cNvSpPr>
          <p:nvPr>
            <p:ph type="sldNum" sz="quarter" idx="12"/>
          </p:nvPr>
        </p:nvSpPr>
        <p:spPr/>
        <p:txBody>
          <a:bodyPr/>
          <a:lstStyle>
            <a:lvl1pPr>
              <a:defRPr smtClean="0"/>
            </a:lvl1pPr>
          </a:lstStyle>
          <a:p>
            <a:pPr>
              <a:defRPr/>
            </a:pPr>
            <a:fld id="{D5C2E96E-5531-634D-8F24-A6D047C53B3E}" type="slidenum">
              <a:rPr lang="en-US" altLang="en-US"/>
              <a:pPr>
                <a:defRPr/>
              </a:pPr>
              <a:t>‹#›</a:t>
            </a:fld>
            <a:endParaRPr lang="en-US" altLang="en-US"/>
          </a:p>
        </p:txBody>
      </p:sp>
    </p:spTree>
    <p:extLst>
      <p:ext uri="{BB962C8B-B14F-4D97-AF65-F5344CB8AC3E}">
        <p14:creationId xmlns:p14="http://schemas.microsoft.com/office/powerpoint/2010/main" val="3651476648"/>
      </p:ext>
    </p:extLst>
  </p:cSld>
  <p:clrMapOvr>
    <a:overrideClrMapping bg1="lt1" tx1="dk1" bg2="lt2" tx2="dk2" accent1="accent1" accent2="accent2" accent3="accent3" accent4="accent4" accent5="accent5" accent6="accent6" hlink="hlink" folHlink="folHlink"/>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86903FA-8A3E-2745-9AD6-3E41E4071F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001DD57-9D82-9F4B-BF82-42E911921B23}"/>
              </a:ext>
            </a:extLst>
          </p:cNvPr>
          <p:cNvSpPr>
            <a:spLocks noGrp="1" noChangeArrowheads="1"/>
          </p:cNvSpPr>
          <p:nvPr>
            <p:ph type="sldNum" sz="quarter" idx="11"/>
          </p:nvPr>
        </p:nvSpPr>
        <p:spPr>
          <a:ln/>
        </p:spPr>
        <p:txBody>
          <a:bodyPr/>
          <a:lstStyle>
            <a:lvl1pPr>
              <a:defRPr/>
            </a:lvl1pPr>
          </a:lstStyle>
          <a:p>
            <a:pPr>
              <a:defRPr/>
            </a:pPr>
            <a:fld id="{3F84B218-4F08-C548-8041-2CC38A2C2F0A}" type="slidenum">
              <a:rPr lang="en-US" altLang="en-US"/>
              <a:pPr>
                <a:defRPr/>
              </a:pPr>
              <a:t>‹#›</a:t>
            </a:fld>
            <a:endParaRPr lang="en-US" altLang="en-US"/>
          </a:p>
        </p:txBody>
      </p:sp>
    </p:spTree>
    <p:extLst>
      <p:ext uri="{BB962C8B-B14F-4D97-AF65-F5344CB8AC3E}">
        <p14:creationId xmlns:p14="http://schemas.microsoft.com/office/powerpoint/2010/main" val="120046970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4">
            <a:extLst>
              <a:ext uri="{FF2B5EF4-FFF2-40B4-BE49-F238E27FC236}">
                <a16:creationId xmlns:a16="http://schemas.microsoft.com/office/drawing/2014/main" id="{DB6AAAC2-5E5D-F341-856A-70181DB3C054}"/>
              </a:ext>
            </a:extLst>
          </p:cNvPr>
          <p:cNvSpPr>
            <a:spLocks noGrp="1"/>
          </p:cNvSpPr>
          <p:nvPr>
            <p:ph type="dt" sz="half" idx="12"/>
          </p:nvPr>
        </p:nvSpPr>
        <p:spPr/>
        <p:txBody>
          <a:bodyPr/>
          <a:lstStyle>
            <a:lvl1pPr>
              <a:defRPr smtClean="0"/>
            </a:lvl1pPr>
          </a:lstStyle>
          <a:p>
            <a:pPr>
              <a:defRPr/>
            </a:pPr>
            <a:fld id="{071325E8-BFAA-444B-8CD0-13ACE902E855}" type="datetime1">
              <a:rPr lang="en-US" altLang="en-US"/>
              <a:pPr>
                <a:defRPr/>
              </a:pPr>
              <a:t>2/21/20</a:t>
            </a:fld>
            <a:endParaRPr lang="en-US" altLang="en-US"/>
          </a:p>
        </p:txBody>
      </p:sp>
      <p:sp>
        <p:nvSpPr>
          <p:cNvPr id="5" name="Footer Placeholder 5">
            <a:extLst>
              <a:ext uri="{FF2B5EF4-FFF2-40B4-BE49-F238E27FC236}">
                <a16:creationId xmlns:a16="http://schemas.microsoft.com/office/drawing/2014/main" id="{8EFC929D-6727-004B-B123-65CC81487FA7}"/>
              </a:ext>
            </a:extLst>
          </p:cNvPr>
          <p:cNvSpPr>
            <a:spLocks noGrp="1"/>
          </p:cNvSpPr>
          <p:nvPr>
            <p:ph type="ftr" sz="quarter" idx="13"/>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6">
            <a:extLst>
              <a:ext uri="{FF2B5EF4-FFF2-40B4-BE49-F238E27FC236}">
                <a16:creationId xmlns:a16="http://schemas.microsoft.com/office/drawing/2014/main" id="{848BC32C-1AE9-AD47-AB66-37A29914DCD9}"/>
              </a:ext>
            </a:extLst>
          </p:cNvPr>
          <p:cNvSpPr>
            <a:spLocks noGrp="1"/>
          </p:cNvSpPr>
          <p:nvPr>
            <p:ph type="sldNum" sz="quarter" idx="14"/>
          </p:nvPr>
        </p:nvSpPr>
        <p:spPr/>
        <p:txBody>
          <a:bodyPr/>
          <a:lstStyle>
            <a:lvl1pPr>
              <a:defRPr smtClean="0"/>
            </a:lvl1pPr>
          </a:lstStyle>
          <a:p>
            <a:pPr>
              <a:defRPr/>
            </a:pPr>
            <a:fld id="{617BD3AD-7ECE-8448-AB2E-DFAF7E2579F1}" type="slidenum">
              <a:rPr lang="en-US" altLang="en-US"/>
              <a:pPr>
                <a:defRPr/>
              </a:pPr>
              <a:t>‹#›</a:t>
            </a:fld>
            <a:endParaRPr lang="en-US" altLang="en-US"/>
          </a:p>
        </p:txBody>
      </p:sp>
    </p:spTree>
    <p:extLst>
      <p:ext uri="{BB962C8B-B14F-4D97-AF65-F5344CB8AC3E}">
        <p14:creationId xmlns:p14="http://schemas.microsoft.com/office/powerpoint/2010/main" val="36832956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6B1F53-E2BB-3B4C-8E3B-DCE05FB848CE}"/>
              </a:ext>
            </a:extLst>
          </p:cNvPr>
          <p:cNvSpPr>
            <a:spLocks noGrp="1"/>
          </p:cNvSpPr>
          <p:nvPr>
            <p:ph type="dt" sz="half" idx="10"/>
          </p:nvPr>
        </p:nvSpPr>
        <p:spPr/>
        <p:txBody>
          <a:bodyPr/>
          <a:lstStyle>
            <a:lvl1pPr>
              <a:defRPr smtClean="0"/>
            </a:lvl1pPr>
          </a:lstStyle>
          <a:p>
            <a:pPr>
              <a:defRPr/>
            </a:pPr>
            <a:fld id="{87BA055F-9841-7242-B081-023BB73B032B}" type="datetime1">
              <a:rPr lang="en-US" altLang="en-US"/>
              <a:pPr>
                <a:defRPr/>
              </a:pPr>
              <a:t>2/21/20</a:t>
            </a:fld>
            <a:endParaRPr lang="en-US" altLang="en-US"/>
          </a:p>
        </p:txBody>
      </p:sp>
      <p:sp>
        <p:nvSpPr>
          <p:cNvPr id="5" name="Footer Placeholder 4">
            <a:extLst>
              <a:ext uri="{FF2B5EF4-FFF2-40B4-BE49-F238E27FC236}">
                <a16:creationId xmlns:a16="http://schemas.microsoft.com/office/drawing/2014/main" id="{6ACAE3A2-CF2F-9B42-917F-06CF519AD46E}"/>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a:extLst>
              <a:ext uri="{FF2B5EF4-FFF2-40B4-BE49-F238E27FC236}">
                <a16:creationId xmlns:a16="http://schemas.microsoft.com/office/drawing/2014/main" id="{C5D5537B-AD8D-9548-A717-76B9826C9E64}"/>
              </a:ext>
            </a:extLst>
          </p:cNvPr>
          <p:cNvSpPr>
            <a:spLocks noGrp="1"/>
          </p:cNvSpPr>
          <p:nvPr>
            <p:ph type="sldNum" sz="quarter" idx="12"/>
          </p:nvPr>
        </p:nvSpPr>
        <p:spPr/>
        <p:txBody>
          <a:bodyPr/>
          <a:lstStyle>
            <a:lvl1pPr>
              <a:defRPr smtClean="0"/>
            </a:lvl1pPr>
          </a:lstStyle>
          <a:p>
            <a:pPr>
              <a:defRPr/>
            </a:pPr>
            <a:fld id="{288B716E-48C5-694C-BEFB-364FBF88EEA4}" type="slidenum">
              <a:rPr lang="en-US" altLang="en-US"/>
              <a:pPr>
                <a:defRPr/>
              </a:pPr>
              <a:t>‹#›</a:t>
            </a:fld>
            <a:endParaRPr lang="en-US" altLang="en-US"/>
          </a:p>
        </p:txBody>
      </p:sp>
    </p:spTree>
    <p:extLst>
      <p:ext uri="{BB962C8B-B14F-4D97-AF65-F5344CB8AC3E}">
        <p14:creationId xmlns:p14="http://schemas.microsoft.com/office/powerpoint/2010/main" val="237099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6BA88275-8A65-1E4C-8604-F38DCD4E053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C845672-26B6-6248-A87B-E5BB80394E5E}"/>
              </a:ext>
            </a:extLst>
          </p:cNvPr>
          <p:cNvSpPr>
            <a:spLocks noGrp="1" noChangeArrowheads="1"/>
          </p:cNvSpPr>
          <p:nvPr>
            <p:ph type="sldNum" sz="quarter" idx="11"/>
          </p:nvPr>
        </p:nvSpPr>
        <p:spPr>
          <a:ln/>
        </p:spPr>
        <p:txBody>
          <a:bodyPr/>
          <a:lstStyle>
            <a:lvl1pPr>
              <a:defRPr/>
            </a:lvl1pPr>
          </a:lstStyle>
          <a:p>
            <a:pPr>
              <a:defRPr/>
            </a:pPr>
            <a:fld id="{F4DBF7EF-BBA1-3941-9438-CF1D9D55DC54}" type="slidenum">
              <a:rPr lang="en-US" altLang="en-US"/>
              <a:pPr>
                <a:defRPr/>
              </a:pPr>
              <a:t>‹#›</a:t>
            </a:fld>
            <a:endParaRPr lang="en-US" altLang="en-US"/>
          </a:p>
        </p:txBody>
      </p:sp>
    </p:spTree>
    <p:extLst>
      <p:ext uri="{BB962C8B-B14F-4D97-AF65-F5344CB8AC3E}">
        <p14:creationId xmlns:p14="http://schemas.microsoft.com/office/powerpoint/2010/main" val="219771055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91E1E47-B72A-0142-B854-A01D3B9566A4}"/>
              </a:ext>
            </a:extLst>
          </p:cNvPr>
          <p:cNvSpPr>
            <a:spLocks noGrp="1"/>
          </p:cNvSpPr>
          <p:nvPr>
            <p:ph type="dt" sz="half" idx="10"/>
          </p:nvPr>
        </p:nvSpPr>
        <p:spPr/>
        <p:txBody>
          <a:bodyPr/>
          <a:lstStyle>
            <a:lvl1pPr>
              <a:defRPr smtClean="0"/>
            </a:lvl1pPr>
          </a:lstStyle>
          <a:p>
            <a:pPr>
              <a:defRPr/>
            </a:pPr>
            <a:fld id="{9983ACC2-AA8B-CB43-A764-00CEFE65C405}" type="datetime1">
              <a:rPr lang="en-US" altLang="en-US"/>
              <a:pPr>
                <a:defRPr/>
              </a:pPr>
              <a:t>2/21/20</a:t>
            </a:fld>
            <a:endParaRPr lang="en-US" altLang="en-US"/>
          </a:p>
        </p:txBody>
      </p:sp>
      <p:sp>
        <p:nvSpPr>
          <p:cNvPr id="6" name="Footer Placeholder 5">
            <a:extLst>
              <a:ext uri="{FF2B5EF4-FFF2-40B4-BE49-F238E27FC236}">
                <a16:creationId xmlns:a16="http://schemas.microsoft.com/office/drawing/2014/main" id="{78AC0944-118A-5C48-9DCC-9B1913F9244A}"/>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9">
            <a:extLst>
              <a:ext uri="{FF2B5EF4-FFF2-40B4-BE49-F238E27FC236}">
                <a16:creationId xmlns:a16="http://schemas.microsoft.com/office/drawing/2014/main" id="{3C232208-A904-A248-BB81-265A77CF7D07}"/>
              </a:ext>
            </a:extLst>
          </p:cNvPr>
          <p:cNvSpPr>
            <a:spLocks noGrp="1"/>
          </p:cNvSpPr>
          <p:nvPr>
            <p:ph type="sldNum" sz="quarter" idx="12"/>
          </p:nvPr>
        </p:nvSpPr>
        <p:spPr/>
        <p:txBody>
          <a:bodyPr/>
          <a:lstStyle>
            <a:lvl1pPr>
              <a:defRPr smtClean="0"/>
            </a:lvl1pPr>
          </a:lstStyle>
          <a:p>
            <a:pPr>
              <a:defRPr/>
            </a:pPr>
            <a:fld id="{4F0DB96B-AC2F-B140-B9F6-90583CE8FB49}" type="slidenum">
              <a:rPr lang="en-US" altLang="en-US"/>
              <a:pPr>
                <a:defRPr/>
              </a:pPr>
              <a:t>‹#›</a:t>
            </a:fld>
            <a:endParaRPr lang="en-US" altLang="en-US"/>
          </a:p>
        </p:txBody>
      </p:sp>
    </p:spTree>
    <p:extLst>
      <p:ext uri="{BB962C8B-B14F-4D97-AF65-F5344CB8AC3E}">
        <p14:creationId xmlns:p14="http://schemas.microsoft.com/office/powerpoint/2010/main" val="29531712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
            <a:extLst>
              <a:ext uri="{FF2B5EF4-FFF2-40B4-BE49-F238E27FC236}">
                <a16:creationId xmlns:a16="http://schemas.microsoft.com/office/drawing/2014/main" id="{840C999D-EC13-E141-A0E2-59C87662164A}"/>
              </a:ext>
            </a:extLst>
          </p:cNvPr>
          <p:cNvSpPr>
            <a:spLocks noGrp="1"/>
          </p:cNvSpPr>
          <p:nvPr>
            <p:ph type="dt" sz="half" idx="10"/>
          </p:nvPr>
        </p:nvSpPr>
        <p:spPr/>
        <p:txBody>
          <a:bodyPr/>
          <a:lstStyle>
            <a:lvl1pPr>
              <a:defRPr smtClean="0"/>
            </a:lvl1pPr>
          </a:lstStyle>
          <a:p>
            <a:pPr>
              <a:defRPr/>
            </a:pPr>
            <a:fld id="{1729E5D4-F155-5B4F-BE20-93CD661F9210}" type="datetime1">
              <a:rPr lang="en-US" altLang="en-US"/>
              <a:pPr>
                <a:defRPr/>
              </a:pPr>
              <a:t>2/21/20</a:t>
            </a:fld>
            <a:endParaRPr lang="en-US" altLang="en-US"/>
          </a:p>
        </p:txBody>
      </p:sp>
      <p:sp>
        <p:nvSpPr>
          <p:cNvPr id="8" name="Footer Placeholder 6">
            <a:extLst>
              <a:ext uri="{FF2B5EF4-FFF2-40B4-BE49-F238E27FC236}">
                <a16:creationId xmlns:a16="http://schemas.microsoft.com/office/drawing/2014/main" id="{F00D0271-B341-AE48-BF2C-338301E00B42}"/>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7">
            <a:extLst>
              <a:ext uri="{FF2B5EF4-FFF2-40B4-BE49-F238E27FC236}">
                <a16:creationId xmlns:a16="http://schemas.microsoft.com/office/drawing/2014/main" id="{9E954BF7-7C31-E146-A633-7E0AF46C4BEF}"/>
              </a:ext>
            </a:extLst>
          </p:cNvPr>
          <p:cNvSpPr>
            <a:spLocks noGrp="1"/>
          </p:cNvSpPr>
          <p:nvPr>
            <p:ph type="sldNum" sz="quarter" idx="12"/>
          </p:nvPr>
        </p:nvSpPr>
        <p:spPr/>
        <p:txBody>
          <a:bodyPr/>
          <a:lstStyle>
            <a:lvl1pPr>
              <a:defRPr smtClean="0"/>
            </a:lvl1pPr>
          </a:lstStyle>
          <a:p>
            <a:pPr>
              <a:defRPr/>
            </a:pPr>
            <a:fld id="{05441CF7-C147-9C4F-8504-690148DEE808}" type="slidenum">
              <a:rPr lang="en-US" altLang="en-US"/>
              <a:pPr>
                <a:defRPr/>
              </a:pPr>
              <a:t>‹#›</a:t>
            </a:fld>
            <a:endParaRPr lang="en-US" altLang="en-US"/>
          </a:p>
        </p:txBody>
      </p:sp>
    </p:spTree>
    <p:extLst>
      <p:ext uri="{BB962C8B-B14F-4D97-AF65-F5344CB8AC3E}">
        <p14:creationId xmlns:p14="http://schemas.microsoft.com/office/powerpoint/2010/main" val="728997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1">
            <a:extLst>
              <a:ext uri="{FF2B5EF4-FFF2-40B4-BE49-F238E27FC236}">
                <a16:creationId xmlns:a16="http://schemas.microsoft.com/office/drawing/2014/main" id="{84DA9865-1EC5-7E43-8799-E5DC01CF7EA1}"/>
              </a:ext>
            </a:extLst>
          </p:cNvPr>
          <p:cNvSpPr>
            <a:spLocks noGrp="1"/>
          </p:cNvSpPr>
          <p:nvPr>
            <p:ph type="dt" sz="half" idx="10"/>
          </p:nvPr>
        </p:nvSpPr>
        <p:spPr/>
        <p:txBody>
          <a:bodyPr/>
          <a:lstStyle>
            <a:lvl1pPr>
              <a:defRPr smtClean="0"/>
            </a:lvl1pPr>
          </a:lstStyle>
          <a:p>
            <a:pPr>
              <a:defRPr/>
            </a:pPr>
            <a:fld id="{AC5A626E-A784-C740-B961-28FD05BD5CB7}" type="datetime1">
              <a:rPr lang="en-US" altLang="en-US"/>
              <a:pPr>
                <a:defRPr/>
              </a:pPr>
              <a:t>2/21/20</a:t>
            </a:fld>
            <a:endParaRPr lang="en-US" altLang="en-US"/>
          </a:p>
        </p:txBody>
      </p:sp>
      <p:sp>
        <p:nvSpPr>
          <p:cNvPr id="4" name="Footer Placeholder 6">
            <a:extLst>
              <a:ext uri="{FF2B5EF4-FFF2-40B4-BE49-F238E27FC236}">
                <a16:creationId xmlns:a16="http://schemas.microsoft.com/office/drawing/2014/main" id="{0175EA91-94B3-1343-B175-FC630EEA5E2D}"/>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7">
            <a:extLst>
              <a:ext uri="{FF2B5EF4-FFF2-40B4-BE49-F238E27FC236}">
                <a16:creationId xmlns:a16="http://schemas.microsoft.com/office/drawing/2014/main" id="{D957A51C-5FDD-0E4B-BC19-EE3D62260931}"/>
              </a:ext>
            </a:extLst>
          </p:cNvPr>
          <p:cNvSpPr>
            <a:spLocks noGrp="1"/>
          </p:cNvSpPr>
          <p:nvPr>
            <p:ph type="sldNum" sz="quarter" idx="12"/>
          </p:nvPr>
        </p:nvSpPr>
        <p:spPr/>
        <p:txBody>
          <a:bodyPr/>
          <a:lstStyle>
            <a:lvl1pPr>
              <a:defRPr smtClean="0"/>
            </a:lvl1pPr>
          </a:lstStyle>
          <a:p>
            <a:pPr>
              <a:defRPr/>
            </a:pPr>
            <a:fld id="{20D9DE5D-54E9-6142-85A3-88524CBBDA1A}" type="slidenum">
              <a:rPr lang="en-US" altLang="en-US"/>
              <a:pPr>
                <a:defRPr/>
              </a:pPr>
              <a:t>‹#›</a:t>
            </a:fld>
            <a:endParaRPr lang="en-US" altLang="en-US"/>
          </a:p>
        </p:txBody>
      </p:sp>
    </p:spTree>
    <p:extLst>
      <p:ext uri="{BB962C8B-B14F-4D97-AF65-F5344CB8AC3E}">
        <p14:creationId xmlns:p14="http://schemas.microsoft.com/office/powerpoint/2010/main" val="16128481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06EA3386-1B06-4244-BD16-6185D21630A5}"/>
              </a:ext>
            </a:extLst>
          </p:cNvPr>
          <p:cNvSpPr>
            <a:spLocks noGrp="1"/>
          </p:cNvSpPr>
          <p:nvPr>
            <p:ph type="dt" sz="half" idx="10"/>
          </p:nvPr>
        </p:nvSpPr>
        <p:spPr/>
        <p:txBody>
          <a:bodyPr/>
          <a:lstStyle>
            <a:lvl1pPr>
              <a:defRPr smtClean="0"/>
            </a:lvl1pPr>
          </a:lstStyle>
          <a:p>
            <a:pPr>
              <a:defRPr/>
            </a:pPr>
            <a:fld id="{DAABB427-921A-244B-A52B-A1074A7712CE}" type="datetime1">
              <a:rPr lang="en-US" altLang="en-US"/>
              <a:pPr>
                <a:defRPr/>
              </a:pPr>
              <a:t>2/21/20</a:t>
            </a:fld>
            <a:endParaRPr lang="en-US" altLang="en-US"/>
          </a:p>
        </p:txBody>
      </p:sp>
      <p:sp>
        <p:nvSpPr>
          <p:cNvPr id="3" name="Footer Placeholder 5">
            <a:extLst>
              <a:ext uri="{FF2B5EF4-FFF2-40B4-BE49-F238E27FC236}">
                <a16:creationId xmlns:a16="http://schemas.microsoft.com/office/drawing/2014/main" id="{F4F45843-B189-BB49-A90E-FE2375633703}"/>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6">
            <a:extLst>
              <a:ext uri="{FF2B5EF4-FFF2-40B4-BE49-F238E27FC236}">
                <a16:creationId xmlns:a16="http://schemas.microsoft.com/office/drawing/2014/main" id="{0CA89265-30CC-2F46-BD26-BD678F8C72C9}"/>
              </a:ext>
            </a:extLst>
          </p:cNvPr>
          <p:cNvSpPr>
            <a:spLocks noGrp="1"/>
          </p:cNvSpPr>
          <p:nvPr>
            <p:ph type="sldNum" sz="quarter" idx="12"/>
          </p:nvPr>
        </p:nvSpPr>
        <p:spPr/>
        <p:txBody>
          <a:bodyPr/>
          <a:lstStyle>
            <a:lvl1pPr>
              <a:defRPr smtClean="0"/>
            </a:lvl1pPr>
          </a:lstStyle>
          <a:p>
            <a:pPr>
              <a:defRPr/>
            </a:pPr>
            <a:fld id="{5E08DF03-DB11-D347-9059-C87EAE3A75AB}" type="slidenum">
              <a:rPr lang="en-US" altLang="en-US"/>
              <a:pPr>
                <a:defRPr/>
              </a:pPr>
              <a:t>‹#›</a:t>
            </a:fld>
            <a:endParaRPr lang="en-US" altLang="en-US"/>
          </a:p>
        </p:txBody>
      </p:sp>
    </p:spTree>
    <p:extLst>
      <p:ext uri="{BB962C8B-B14F-4D97-AF65-F5344CB8AC3E}">
        <p14:creationId xmlns:p14="http://schemas.microsoft.com/office/powerpoint/2010/main" val="538820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D4AA6D-C74E-3D48-BBF7-56C21F82339E}"/>
              </a:ext>
            </a:extLst>
          </p:cNvPr>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7">
            <a:extLst>
              <a:ext uri="{FF2B5EF4-FFF2-40B4-BE49-F238E27FC236}">
                <a16:creationId xmlns:a16="http://schemas.microsoft.com/office/drawing/2014/main" id="{FE49046B-0187-144A-9D74-48A7419B9F39}"/>
              </a:ext>
            </a:extLst>
          </p:cNvPr>
          <p:cNvSpPr>
            <a:spLocks noGrp="1"/>
          </p:cNvSpPr>
          <p:nvPr>
            <p:ph type="dt" sz="half" idx="10"/>
          </p:nvPr>
        </p:nvSpPr>
        <p:spPr/>
        <p:txBody>
          <a:bodyPr/>
          <a:lstStyle>
            <a:lvl1pPr>
              <a:defRPr smtClean="0"/>
            </a:lvl1pPr>
          </a:lstStyle>
          <a:p>
            <a:pPr>
              <a:defRPr/>
            </a:pPr>
            <a:fld id="{CFF75466-7BCA-CB40-9703-93583A5D3DB5}" type="datetime1">
              <a:rPr lang="en-US" altLang="en-US"/>
              <a:pPr>
                <a:defRPr/>
              </a:pPr>
              <a:t>2/21/20</a:t>
            </a:fld>
            <a:endParaRPr lang="en-US" altLang="en-US"/>
          </a:p>
        </p:txBody>
      </p:sp>
      <p:sp>
        <p:nvSpPr>
          <p:cNvPr id="7" name="Footer Placeholder 9">
            <a:extLst>
              <a:ext uri="{FF2B5EF4-FFF2-40B4-BE49-F238E27FC236}">
                <a16:creationId xmlns:a16="http://schemas.microsoft.com/office/drawing/2014/main" id="{6C5549AB-4804-A54C-88B4-7651653DCB07}"/>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10">
            <a:extLst>
              <a:ext uri="{FF2B5EF4-FFF2-40B4-BE49-F238E27FC236}">
                <a16:creationId xmlns:a16="http://schemas.microsoft.com/office/drawing/2014/main" id="{35AAB179-B95D-6546-AEA8-9E915B6420C4}"/>
              </a:ext>
            </a:extLst>
          </p:cNvPr>
          <p:cNvSpPr>
            <a:spLocks noGrp="1"/>
          </p:cNvSpPr>
          <p:nvPr>
            <p:ph type="sldNum" sz="quarter" idx="12"/>
          </p:nvPr>
        </p:nvSpPr>
        <p:spPr/>
        <p:txBody>
          <a:bodyPr/>
          <a:lstStyle>
            <a:lvl1pPr>
              <a:defRPr smtClean="0"/>
            </a:lvl1pPr>
          </a:lstStyle>
          <a:p>
            <a:pPr>
              <a:defRPr/>
            </a:pPr>
            <a:fld id="{BBC5D501-F56E-5148-B1C4-7D3E021BE071}" type="slidenum">
              <a:rPr lang="en-US" altLang="en-US"/>
              <a:pPr>
                <a:defRPr/>
              </a:pPr>
              <a:t>‹#›</a:t>
            </a:fld>
            <a:endParaRPr lang="en-US" altLang="en-US"/>
          </a:p>
        </p:txBody>
      </p:sp>
    </p:spTree>
    <p:extLst>
      <p:ext uri="{BB962C8B-B14F-4D97-AF65-F5344CB8AC3E}">
        <p14:creationId xmlns:p14="http://schemas.microsoft.com/office/powerpoint/2010/main" val="39997025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rtlCol="0">
            <a:normAutofit/>
          </a:bodyPr>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7">
            <a:extLst>
              <a:ext uri="{FF2B5EF4-FFF2-40B4-BE49-F238E27FC236}">
                <a16:creationId xmlns:a16="http://schemas.microsoft.com/office/drawing/2014/main" id="{19B91CF1-F3F7-0844-9C10-615C1A48F9BA}"/>
              </a:ext>
            </a:extLst>
          </p:cNvPr>
          <p:cNvSpPr>
            <a:spLocks noGrp="1"/>
          </p:cNvSpPr>
          <p:nvPr>
            <p:ph type="dt" sz="half" idx="10"/>
          </p:nvPr>
        </p:nvSpPr>
        <p:spPr/>
        <p:txBody>
          <a:bodyPr/>
          <a:lstStyle>
            <a:lvl1pPr>
              <a:defRPr smtClean="0">
                <a:solidFill>
                  <a:srgbClr val="FFFFFF"/>
                </a:solidFill>
              </a:defRPr>
            </a:lvl1pPr>
          </a:lstStyle>
          <a:p>
            <a:pPr>
              <a:defRPr/>
            </a:pPr>
            <a:fld id="{1D932D07-781E-BE4D-AD4E-E435CD96C0C1}" type="datetime1">
              <a:rPr lang="en-US" altLang="en-US"/>
              <a:pPr>
                <a:defRPr/>
              </a:pPr>
              <a:t>2/21/20</a:t>
            </a:fld>
            <a:endParaRPr lang="en-US" altLang="en-US"/>
          </a:p>
        </p:txBody>
      </p:sp>
      <p:sp>
        <p:nvSpPr>
          <p:cNvPr id="6" name="Footer Placeholder 8">
            <a:extLst>
              <a:ext uri="{FF2B5EF4-FFF2-40B4-BE49-F238E27FC236}">
                <a16:creationId xmlns:a16="http://schemas.microsoft.com/office/drawing/2014/main" id="{6E61C4C9-7367-4D4E-B586-F427D35BFD2B}"/>
              </a:ext>
            </a:extLst>
          </p:cNvPr>
          <p:cNvSpPr>
            <a:spLocks noGrp="1"/>
          </p:cNvSpPr>
          <p:nvPr>
            <p:ph type="ftr" sz="quarter" idx="11"/>
          </p:nvPr>
        </p:nvSpPr>
        <p:spPr/>
        <p:txBody>
          <a:bodyPr/>
          <a:lstStyle>
            <a:lvl1pPr fontAlgn="base">
              <a:spcBef>
                <a:spcPct val="0"/>
              </a:spcBef>
              <a:spcAft>
                <a:spcPct val="0"/>
              </a:spcAft>
              <a:defRPr>
                <a:solidFill>
                  <a:prstClr val="white">
                    <a:alpha val="75000"/>
                  </a:prstClr>
                </a:solidFill>
                <a:ea typeface="ＭＳ Ｐゴシック" charset="0"/>
                <a:cs typeface="ＭＳ Ｐゴシック" charset="0"/>
              </a:defRPr>
            </a:lvl1pPr>
          </a:lstStyle>
          <a:p>
            <a:pPr>
              <a:defRPr/>
            </a:pPr>
            <a:endParaRPr lang="en-US"/>
          </a:p>
        </p:txBody>
      </p:sp>
      <p:sp>
        <p:nvSpPr>
          <p:cNvPr id="7" name="Slide Number Placeholder 9">
            <a:extLst>
              <a:ext uri="{FF2B5EF4-FFF2-40B4-BE49-F238E27FC236}">
                <a16:creationId xmlns:a16="http://schemas.microsoft.com/office/drawing/2014/main" id="{88691BDF-5DBE-DC4E-A5C6-05D7A0D1C3EA}"/>
              </a:ext>
            </a:extLst>
          </p:cNvPr>
          <p:cNvSpPr>
            <a:spLocks noGrp="1"/>
          </p:cNvSpPr>
          <p:nvPr>
            <p:ph type="sldNum" sz="quarter" idx="12"/>
          </p:nvPr>
        </p:nvSpPr>
        <p:spPr/>
        <p:txBody>
          <a:bodyPr/>
          <a:lstStyle>
            <a:lvl1pPr>
              <a:defRPr smtClean="0">
                <a:solidFill>
                  <a:srgbClr val="FFFFFF"/>
                </a:solidFill>
              </a:defRPr>
            </a:lvl1pPr>
          </a:lstStyle>
          <a:p>
            <a:pPr>
              <a:defRPr/>
            </a:pPr>
            <a:fld id="{333576C8-4E55-A74E-9A01-CFC78373F46C}" type="slidenum">
              <a:rPr lang="en-US" altLang="en-US"/>
              <a:pPr>
                <a:defRPr/>
              </a:pPr>
              <a:t>‹#›</a:t>
            </a:fld>
            <a:endParaRPr lang="en-US" altLang="en-US"/>
          </a:p>
        </p:txBody>
      </p:sp>
    </p:spTree>
    <p:extLst>
      <p:ext uri="{BB962C8B-B14F-4D97-AF65-F5344CB8AC3E}">
        <p14:creationId xmlns:p14="http://schemas.microsoft.com/office/powerpoint/2010/main" val="255939223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E646D0A7-C492-7546-9142-97C42EA209E5}"/>
              </a:ext>
            </a:extLst>
          </p:cNvPr>
          <p:cNvSpPr>
            <a:spLocks noGrp="1"/>
          </p:cNvSpPr>
          <p:nvPr>
            <p:ph type="dt" sz="half" idx="10"/>
          </p:nvPr>
        </p:nvSpPr>
        <p:spPr/>
        <p:txBody>
          <a:bodyPr/>
          <a:lstStyle>
            <a:lvl1pPr>
              <a:defRPr smtClean="0"/>
            </a:lvl1pPr>
          </a:lstStyle>
          <a:p>
            <a:pPr>
              <a:defRPr/>
            </a:pPr>
            <a:fld id="{340F172A-563B-7445-9E1A-7B2F3B99D55B}" type="datetime1">
              <a:rPr lang="en-US" altLang="en-US"/>
              <a:pPr>
                <a:defRPr/>
              </a:pPr>
              <a:t>2/21/20</a:t>
            </a:fld>
            <a:endParaRPr lang="en-US" altLang="en-US"/>
          </a:p>
        </p:txBody>
      </p:sp>
      <p:sp>
        <p:nvSpPr>
          <p:cNvPr id="5" name="Footer Placeholder 7">
            <a:extLst>
              <a:ext uri="{FF2B5EF4-FFF2-40B4-BE49-F238E27FC236}">
                <a16:creationId xmlns:a16="http://schemas.microsoft.com/office/drawing/2014/main" id="{DA843C06-06E7-D14B-994B-044646EE02C6}"/>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a:extLst>
              <a:ext uri="{FF2B5EF4-FFF2-40B4-BE49-F238E27FC236}">
                <a16:creationId xmlns:a16="http://schemas.microsoft.com/office/drawing/2014/main" id="{91962A5F-AB3A-D44E-A373-A5D77281DDE2}"/>
              </a:ext>
            </a:extLst>
          </p:cNvPr>
          <p:cNvSpPr>
            <a:spLocks noGrp="1"/>
          </p:cNvSpPr>
          <p:nvPr>
            <p:ph type="sldNum" sz="quarter" idx="12"/>
          </p:nvPr>
        </p:nvSpPr>
        <p:spPr/>
        <p:txBody>
          <a:bodyPr/>
          <a:lstStyle>
            <a:lvl1pPr>
              <a:defRPr smtClean="0"/>
            </a:lvl1pPr>
          </a:lstStyle>
          <a:p>
            <a:pPr>
              <a:defRPr/>
            </a:pPr>
            <a:fld id="{92D1A16B-80DA-474E-9860-76EF9CCB206B}" type="slidenum">
              <a:rPr lang="en-US" altLang="en-US"/>
              <a:pPr>
                <a:defRPr/>
              </a:pPr>
              <a:t>‹#›</a:t>
            </a:fld>
            <a:endParaRPr lang="en-US" altLang="en-US"/>
          </a:p>
        </p:txBody>
      </p:sp>
    </p:spTree>
    <p:extLst>
      <p:ext uri="{BB962C8B-B14F-4D97-AF65-F5344CB8AC3E}">
        <p14:creationId xmlns:p14="http://schemas.microsoft.com/office/powerpoint/2010/main" val="34470468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a:extLst>
              <a:ext uri="{FF2B5EF4-FFF2-40B4-BE49-F238E27FC236}">
                <a16:creationId xmlns:a16="http://schemas.microsoft.com/office/drawing/2014/main" id="{9354F244-72A1-D942-8CD8-E9913E33C234}"/>
              </a:ext>
            </a:extLst>
          </p:cNvPr>
          <p:cNvSpPr>
            <a:spLocks noGrp="1"/>
          </p:cNvSpPr>
          <p:nvPr>
            <p:ph type="dt" sz="half" idx="10"/>
          </p:nvPr>
        </p:nvSpPr>
        <p:spPr/>
        <p:txBody>
          <a:bodyPr/>
          <a:lstStyle>
            <a:lvl1pPr>
              <a:defRPr smtClean="0"/>
            </a:lvl1pPr>
          </a:lstStyle>
          <a:p>
            <a:pPr>
              <a:defRPr/>
            </a:pPr>
            <a:fld id="{8D5D0D47-8567-3946-B76D-A1988729E054}" type="datetime1">
              <a:rPr lang="en-US" altLang="en-US"/>
              <a:pPr>
                <a:defRPr/>
              </a:pPr>
              <a:t>2/21/20</a:t>
            </a:fld>
            <a:endParaRPr lang="en-US" altLang="en-US"/>
          </a:p>
        </p:txBody>
      </p:sp>
      <p:sp>
        <p:nvSpPr>
          <p:cNvPr id="5" name="Footer Placeholder 7">
            <a:extLst>
              <a:ext uri="{FF2B5EF4-FFF2-40B4-BE49-F238E27FC236}">
                <a16:creationId xmlns:a16="http://schemas.microsoft.com/office/drawing/2014/main" id="{649E38A7-222F-7349-B09A-103C3BD6E8E6}"/>
              </a:ext>
            </a:extLst>
          </p:cNvPr>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a:extLst>
              <a:ext uri="{FF2B5EF4-FFF2-40B4-BE49-F238E27FC236}">
                <a16:creationId xmlns:a16="http://schemas.microsoft.com/office/drawing/2014/main" id="{26D2A06D-F4BC-0645-9A79-266CFF11C2A9}"/>
              </a:ext>
            </a:extLst>
          </p:cNvPr>
          <p:cNvSpPr>
            <a:spLocks noGrp="1"/>
          </p:cNvSpPr>
          <p:nvPr>
            <p:ph type="sldNum" sz="quarter" idx="12"/>
          </p:nvPr>
        </p:nvSpPr>
        <p:spPr/>
        <p:txBody>
          <a:bodyPr/>
          <a:lstStyle>
            <a:lvl1pPr>
              <a:defRPr smtClean="0"/>
            </a:lvl1pPr>
          </a:lstStyle>
          <a:p>
            <a:pPr>
              <a:defRPr/>
            </a:pPr>
            <a:fld id="{911CA57D-3735-A044-BA56-D9676710A927}" type="slidenum">
              <a:rPr lang="en-US" altLang="en-US"/>
              <a:pPr>
                <a:defRPr/>
              </a:pPr>
              <a:t>‹#›</a:t>
            </a:fld>
            <a:endParaRPr lang="en-US" altLang="en-US"/>
          </a:p>
        </p:txBody>
      </p:sp>
    </p:spTree>
    <p:extLst>
      <p:ext uri="{BB962C8B-B14F-4D97-AF65-F5344CB8AC3E}">
        <p14:creationId xmlns:p14="http://schemas.microsoft.com/office/powerpoint/2010/main" val="20528199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0EEC69AC-38E2-8543-8B63-2AC35CB65109}"/>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B58A6359-70B7-F74D-97EA-F27358EDC227}"/>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1BF3C1E2-DC1A-F149-AE40-7210ABA3B33A}"/>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BAB5ABD9-0134-6642-BBDE-730BD9F2CAA9}"/>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a:extLst>
              <a:ext uri="{FF2B5EF4-FFF2-40B4-BE49-F238E27FC236}">
                <a16:creationId xmlns:a16="http://schemas.microsoft.com/office/drawing/2014/main" id="{28ACC652-E483-1345-8559-9F699B505860}"/>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CC6131AA-92CF-134E-A48F-20A68AE0A07E}"/>
              </a:ext>
            </a:extLst>
          </p:cNvPr>
          <p:cNvSpPr>
            <a:spLocks noGrp="1" noChangeArrowheads="1"/>
          </p:cNvSpPr>
          <p:nvPr>
            <p:ph type="sldNum" sz="quarter" idx="12"/>
          </p:nvPr>
        </p:nvSpPr>
        <p:spPr/>
        <p:txBody>
          <a:bodyPr/>
          <a:lstStyle>
            <a:lvl1pPr>
              <a:defRPr sz="1200" smtClean="0"/>
            </a:lvl1pPr>
          </a:lstStyle>
          <a:p>
            <a:pPr>
              <a:defRPr/>
            </a:pPr>
            <a:fld id="{8E161E1F-1C03-2745-ADAC-333E652B3A00}" type="slidenum">
              <a:rPr lang="en-US" altLang="en-US"/>
              <a:pPr>
                <a:defRPr/>
              </a:pPr>
              <a:t>‹#›</a:t>
            </a:fld>
            <a:endParaRPr lang="en-US" altLang="en-US"/>
          </a:p>
        </p:txBody>
      </p:sp>
    </p:spTree>
    <p:extLst>
      <p:ext uri="{BB962C8B-B14F-4D97-AF65-F5344CB8AC3E}">
        <p14:creationId xmlns:p14="http://schemas.microsoft.com/office/powerpoint/2010/main" val="51279720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888B4E1-0444-C949-9969-89F5C5508491}"/>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B8709ADF-2240-7148-9226-86FBB49D396D}"/>
              </a:ext>
            </a:extLst>
          </p:cNvPr>
          <p:cNvSpPr>
            <a:spLocks noGrp="1" noChangeArrowheads="1"/>
          </p:cNvSpPr>
          <p:nvPr>
            <p:ph type="sldNum" sz="quarter" idx="11"/>
          </p:nvPr>
        </p:nvSpPr>
        <p:spPr/>
        <p:txBody>
          <a:bodyPr/>
          <a:lstStyle>
            <a:lvl1pPr>
              <a:defRPr smtClean="0"/>
            </a:lvl1pPr>
          </a:lstStyle>
          <a:p>
            <a:pPr>
              <a:defRPr/>
            </a:pPr>
            <a:fld id="{661E096B-5445-1C44-9F8E-623129F12AA4}" type="slidenum">
              <a:rPr lang="en-US" altLang="en-US"/>
              <a:pPr>
                <a:defRPr/>
              </a:pPr>
              <a:t>‹#›</a:t>
            </a:fld>
            <a:endParaRPr lang="en-US" altLang="en-US"/>
          </a:p>
        </p:txBody>
      </p:sp>
    </p:spTree>
    <p:extLst>
      <p:ext uri="{BB962C8B-B14F-4D97-AF65-F5344CB8AC3E}">
        <p14:creationId xmlns:p14="http://schemas.microsoft.com/office/powerpoint/2010/main" val="13565318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44B6D00-E641-7941-8287-FA31624B09F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53AD6BA3-B016-514F-BB80-9426133F9FDF}"/>
              </a:ext>
            </a:extLst>
          </p:cNvPr>
          <p:cNvSpPr>
            <a:spLocks noGrp="1" noChangeArrowheads="1"/>
          </p:cNvSpPr>
          <p:nvPr>
            <p:ph type="sldNum" sz="quarter" idx="11"/>
          </p:nvPr>
        </p:nvSpPr>
        <p:spPr>
          <a:ln/>
        </p:spPr>
        <p:txBody>
          <a:bodyPr/>
          <a:lstStyle>
            <a:lvl1pPr>
              <a:defRPr/>
            </a:lvl1pPr>
          </a:lstStyle>
          <a:p>
            <a:pPr>
              <a:defRPr/>
            </a:pPr>
            <a:fld id="{A463C7F7-7BE8-0140-84CA-13381FE5D700}" type="slidenum">
              <a:rPr lang="en-US" altLang="en-US"/>
              <a:pPr>
                <a:defRPr/>
              </a:pPr>
              <a:t>‹#›</a:t>
            </a:fld>
            <a:endParaRPr lang="en-US" altLang="en-US"/>
          </a:p>
        </p:txBody>
      </p:sp>
    </p:spTree>
    <p:extLst>
      <p:ext uri="{BB962C8B-B14F-4D97-AF65-F5344CB8AC3E}">
        <p14:creationId xmlns:p14="http://schemas.microsoft.com/office/powerpoint/2010/main" val="136777540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601F1021-0D18-8E49-A97A-0230676EAD3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7F38D138-5D70-0141-9E26-C10C9F633C9A}"/>
              </a:ext>
            </a:extLst>
          </p:cNvPr>
          <p:cNvSpPr>
            <a:spLocks noGrp="1" noChangeArrowheads="1"/>
          </p:cNvSpPr>
          <p:nvPr>
            <p:ph type="sldNum" sz="quarter" idx="11"/>
          </p:nvPr>
        </p:nvSpPr>
        <p:spPr/>
        <p:txBody>
          <a:bodyPr/>
          <a:lstStyle>
            <a:lvl1pPr>
              <a:defRPr smtClean="0"/>
            </a:lvl1pPr>
          </a:lstStyle>
          <a:p>
            <a:pPr>
              <a:defRPr/>
            </a:pPr>
            <a:fld id="{C1241B95-F204-244A-97D4-23ABCBFFBB1B}" type="slidenum">
              <a:rPr lang="en-US" altLang="en-US"/>
              <a:pPr>
                <a:defRPr/>
              </a:pPr>
              <a:t>‹#›</a:t>
            </a:fld>
            <a:endParaRPr lang="en-US" altLang="en-US"/>
          </a:p>
        </p:txBody>
      </p:sp>
    </p:spTree>
    <p:extLst>
      <p:ext uri="{BB962C8B-B14F-4D97-AF65-F5344CB8AC3E}">
        <p14:creationId xmlns:p14="http://schemas.microsoft.com/office/powerpoint/2010/main" val="374219690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1FFC2F4-7AF5-F142-8592-4C140D39CD5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1AC31294-FB1A-284A-9EB5-ECC990246145}"/>
              </a:ext>
            </a:extLst>
          </p:cNvPr>
          <p:cNvSpPr>
            <a:spLocks noGrp="1" noChangeArrowheads="1"/>
          </p:cNvSpPr>
          <p:nvPr>
            <p:ph type="sldNum" sz="quarter" idx="11"/>
          </p:nvPr>
        </p:nvSpPr>
        <p:spPr/>
        <p:txBody>
          <a:bodyPr/>
          <a:lstStyle>
            <a:lvl1pPr>
              <a:defRPr smtClean="0"/>
            </a:lvl1pPr>
          </a:lstStyle>
          <a:p>
            <a:pPr>
              <a:defRPr/>
            </a:pPr>
            <a:fld id="{0A552F9C-6139-F043-A72C-C358DB5439A7}" type="slidenum">
              <a:rPr lang="en-US" altLang="en-US"/>
              <a:pPr>
                <a:defRPr/>
              </a:pPr>
              <a:t>‹#›</a:t>
            </a:fld>
            <a:endParaRPr lang="en-US" altLang="en-US"/>
          </a:p>
        </p:txBody>
      </p:sp>
    </p:spTree>
    <p:extLst>
      <p:ext uri="{BB962C8B-B14F-4D97-AF65-F5344CB8AC3E}">
        <p14:creationId xmlns:p14="http://schemas.microsoft.com/office/powerpoint/2010/main" val="144450595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F4B2F473-2424-5C4C-B013-E034E814C0BA}"/>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AFE1F4FE-3D8F-804A-AAED-CBB3CB40E0B5}"/>
              </a:ext>
            </a:extLst>
          </p:cNvPr>
          <p:cNvSpPr>
            <a:spLocks noGrp="1" noChangeArrowheads="1"/>
          </p:cNvSpPr>
          <p:nvPr>
            <p:ph type="sldNum" sz="quarter" idx="11"/>
          </p:nvPr>
        </p:nvSpPr>
        <p:spPr/>
        <p:txBody>
          <a:bodyPr/>
          <a:lstStyle>
            <a:lvl1pPr>
              <a:defRPr smtClean="0"/>
            </a:lvl1pPr>
          </a:lstStyle>
          <a:p>
            <a:pPr>
              <a:defRPr/>
            </a:pPr>
            <a:fld id="{25DC914F-B40A-3940-84D9-9F9371501F75}" type="slidenum">
              <a:rPr lang="en-US" altLang="en-US"/>
              <a:pPr>
                <a:defRPr/>
              </a:pPr>
              <a:t>‹#›</a:t>
            </a:fld>
            <a:endParaRPr lang="en-US" altLang="en-US"/>
          </a:p>
        </p:txBody>
      </p:sp>
    </p:spTree>
    <p:extLst>
      <p:ext uri="{BB962C8B-B14F-4D97-AF65-F5344CB8AC3E}">
        <p14:creationId xmlns:p14="http://schemas.microsoft.com/office/powerpoint/2010/main" val="398094799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4F37EE9-B2DF-8C44-82E6-1CDCA317747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821134C6-DD2E-7C46-BC64-1886EA036FB3}"/>
              </a:ext>
            </a:extLst>
          </p:cNvPr>
          <p:cNvSpPr>
            <a:spLocks noGrp="1" noChangeArrowheads="1"/>
          </p:cNvSpPr>
          <p:nvPr>
            <p:ph type="sldNum" sz="quarter" idx="11"/>
          </p:nvPr>
        </p:nvSpPr>
        <p:spPr/>
        <p:txBody>
          <a:bodyPr/>
          <a:lstStyle>
            <a:lvl1pPr>
              <a:defRPr smtClean="0"/>
            </a:lvl1pPr>
          </a:lstStyle>
          <a:p>
            <a:pPr>
              <a:defRPr/>
            </a:pPr>
            <a:fld id="{1BCD4EFD-E7C4-DC48-B9B0-A505D6A230D1}" type="slidenum">
              <a:rPr lang="en-US" altLang="en-US"/>
              <a:pPr>
                <a:defRPr/>
              </a:pPr>
              <a:t>‹#›</a:t>
            </a:fld>
            <a:endParaRPr lang="en-US" altLang="en-US"/>
          </a:p>
        </p:txBody>
      </p:sp>
    </p:spTree>
    <p:extLst>
      <p:ext uri="{BB962C8B-B14F-4D97-AF65-F5344CB8AC3E}">
        <p14:creationId xmlns:p14="http://schemas.microsoft.com/office/powerpoint/2010/main" val="45860235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ADE274FB-A44B-5D49-9875-BF5ED852FDC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a:extLst>
              <a:ext uri="{FF2B5EF4-FFF2-40B4-BE49-F238E27FC236}">
                <a16:creationId xmlns:a16="http://schemas.microsoft.com/office/drawing/2014/main" id="{21373586-09ED-1847-99B0-EB835F3588F6}"/>
              </a:ext>
            </a:extLst>
          </p:cNvPr>
          <p:cNvSpPr>
            <a:spLocks noGrp="1" noChangeArrowheads="1"/>
          </p:cNvSpPr>
          <p:nvPr>
            <p:ph type="sldNum" sz="quarter" idx="11"/>
          </p:nvPr>
        </p:nvSpPr>
        <p:spPr/>
        <p:txBody>
          <a:bodyPr/>
          <a:lstStyle>
            <a:lvl1pPr>
              <a:defRPr smtClean="0"/>
            </a:lvl1pPr>
          </a:lstStyle>
          <a:p>
            <a:pPr>
              <a:defRPr/>
            </a:pPr>
            <a:fld id="{D1E65863-B70A-A545-B2C8-69D7A0B8608F}" type="slidenum">
              <a:rPr lang="en-US" altLang="en-US"/>
              <a:pPr>
                <a:defRPr/>
              </a:pPr>
              <a:t>‹#›</a:t>
            </a:fld>
            <a:endParaRPr lang="en-US" altLang="en-US"/>
          </a:p>
        </p:txBody>
      </p:sp>
    </p:spTree>
    <p:extLst>
      <p:ext uri="{BB962C8B-B14F-4D97-AF65-F5344CB8AC3E}">
        <p14:creationId xmlns:p14="http://schemas.microsoft.com/office/powerpoint/2010/main" val="359270928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3168624-E282-844E-A4E7-D5CC5673B655}"/>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AA8BD0C5-49EB-A94B-8E07-A708038C3FC9}"/>
              </a:ext>
            </a:extLst>
          </p:cNvPr>
          <p:cNvSpPr>
            <a:spLocks noGrp="1" noChangeArrowheads="1"/>
          </p:cNvSpPr>
          <p:nvPr>
            <p:ph type="sldNum" sz="quarter" idx="11"/>
          </p:nvPr>
        </p:nvSpPr>
        <p:spPr/>
        <p:txBody>
          <a:bodyPr/>
          <a:lstStyle>
            <a:lvl1pPr>
              <a:defRPr smtClean="0"/>
            </a:lvl1pPr>
          </a:lstStyle>
          <a:p>
            <a:pPr>
              <a:defRPr/>
            </a:pPr>
            <a:fld id="{56BA0BC6-96FA-4F46-9ACD-26EBD34B3F5F}" type="slidenum">
              <a:rPr lang="en-US" altLang="en-US"/>
              <a:pPr>
                <a:defRPr/>
              </a:pPr>
              <a:t>‹#›</a:t>
            </a:fld>
            <a:endParaRPr lang="en-US" altLang="en-US"/>
          </a:p>
        </p:txBody>
      </p:sp>
    </p:spTree>
    <p:extLst>
      <p:ext uri="{BB962C8B-B14F-4D97-AF65-F5344CB8AC3E}">
        <p14:creationId xmlns:p14="http://schemas.microsoft.com/office/powerpoint/2010/main" val="277146041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5CCCF4D1-E61E-4D4D-88FF-E34998B961CF}"/>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F436FDBA-3D2F-9446-B0D6-0EC74D76A2C6}"/>
              </a:ext>
            </a:extLst>
          </p:cNvPr>
          <p:cNvSpPr>
            <a:spLocks noGrp="1" noChangeArrowheads="1"/>
          </p:cNvSpPr>
          <p:nvPr>
            <p:ph type="sldNum" sz="quarter" idx="11"/>
          </p:nvPr>
        </p:nvSpPr>
        <p:spPr/>
        <p:txBody>
          <a:bodyPr/>
          <a:lstStyle>
            <a:lvl1pPr>
              <a:defRPr smtClean="0"/>
            </a:lvl1pPr>
          </a:lstStyle>
          <a:p>
            <a:pPr>
              <a:defRPr/>
            </a:pPr>
            <a:fld id="{31EC56F5-7140-8947-BFB6-0FE45622433A}" type="slidenum">
              <a:rPr lang="en-US" altLang="en-US"/>
              <a:pPr>
                <a:defRPr/>
              </a:pPr>
              <a:t>‹#›</a:t>
            </a:fld>
            <a:endParaRPr lang="en-US" altLang="en-US"/>
          </a:p>
        </p:txBody>
      </p:sp>
    </p:spTree>
    <p:extLst>
      <p:ext uri="{BB962C8B-B14F-4D97-AF65-F5344CB8AC3E}">
        <p14:creationId xmlns:p14="http://schemas.microsoft.com/office/powerpoint/2010/main" val="136586984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4BF1114-FD87-9B4A-BB8C-FB24AF43AAB7}"/>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216B3B09-F1BB-1A4F-A5AA-4B960AFE8D73}"/>
              </a:ext>
            </a:extLst>
          </p:cNvPr>
          <p:cNvSpPr>
            <a:spLocks noGrp="1" noChangeArrowheads="1"/>
          </p:cNvSpPr>
          <p:nvPr>
            <p:ph type="sldNum" sz="quarter" idx="11"/>
          </p:nvPr>
        </p:nvSpPr>
        <p:spPr/>
        <p:txBody>
          <a:bodyPr/>
          <a:lstStyle>
            <a:lvl1pPr>
              <a:defRPr smtClean="0"/>
            </a:lvl1pPr>
          </a:lstStyle>
          <a:p>
            <a:pPr>
              <a:defRPr/>
            </a:pPr>
            <a:fld id="{BA7AE7EA-B726-FF4E-BA40-511359B9D48E}" type="slidenum">
              <a:rPr lang="en-US" altLang="en-US"/>
              <a:pPr>
                <a:defRPr/>
              </a:pPr>
              <a:t>‹#›</a:t>
            </a:fld>
            <a:endParaRPr lang="en-US" altLang="en-US"/>
          </a:p>
        </p:txBody>
      </p:sp>
    </p:spTree>
    <p:extLst>
      <p:ext uri="{BB962C8B-B14F-4D97-AF65-F5344CB8AC3E}">
        <p14:creationId xmlns:p14="http://schemas.microsoft.com/office/powerpoint/2010/main" val="170784291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B3A2F030-A8AF-694F-8705-F493ABBACC7E}"/>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01B94994-0548-934C-812F-6A68E6102292}"/>
              </a:ext>
            </a:extLst>
          </p:cNvPr>
          <p:cNvSpPr>
            <a:spLocks noGrp="1" noChangeArrowheads="1"/>
          </p:cNvSpPr>
          <p:nvPr>
            <p:ph type="sldNum" sz="quarter" idx="11"/>
          </p:nvPr>
        </p:nvSpPr>
        <p:spPr/>
        <p:txBody>
          <a:bodyPr/>
          <a:lstStyle>
            <a:lvl1pPr>
              <a:defRPr smtClean="0"/>
            </a:lvl1pPr>
          </a:lstStyle>
          <a:p>
            <a:pPr>
              <a:defRPr/>
            </a:pPr>
            <a:fld id="{F446331D-429D-1544-A9E6-3A34C45B11F0}" type="slidenum">
              <a:rPr lang="en-US" altLang="en-US"/>
              <a:pPr>
                <a:defRPr/>
              </a:pPr>
              <a:t>‹#›</a:t>
            </a:fld>
            <a:endParaRPr lang="en-US" altLang="en-US"/>
          </a:p>
        </p:txBody>
      </p:sp>
    </p:spTree>
    <p:extLst>
      <p:ext uri="{BB962C8B-B14F-4D97-AF65-F5344CB8AC3E}">
        <p14:creationId xmlns:p14="http://schemas.microsoft.com/office/powerpoint/2010/main" val="124550526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BFE31D43-EC5B-6D46-A530-1916B594C627}"/>
              </a:ext>
            </a:extLst>
          </p:cNvPr>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04EBC71-D16D-724D-8FF7-5920CE91FB9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431F904C-B97A-1B40-97B6-244339C6A547}"/>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556A2509-CE15-344E-9C31-67809FF8451F}"/>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Garamond" pitchFamily="18" charset="0"/>
              </a:defRPr>
            </a:lvl1pPr>
          </a:lstStyle>
          <a:p>
            <a:pPr>
              <a:defRPr/>
            </a:pPr>
            <a:endParaRPr lang="en-US" altLang="en-US"/>
          </a:p>
        </p:txBody>
      </p:sp>
      <p:sp>
        <p:nvSpPr>
          <p:cNvPr id="8" name="Rectangle 5">
            <a:extLst>
              <a:ext uri="{FF2B5EF4-FFF2-40B4-BE49-F238E27FC236}">
                <a16:creationId xmlns:a16="http://schemas.microsoft.com/office/drawing/2014/main" id="{12F90F15-1656-CF4B-B08C-66AC690C172D}"/>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593B4E89-D562-7E4F-BB45-A01C7EC4AB04}"/>
              </a:ext>
            </a:extLst>
          </p:cNvPr>
          <p:cNvSpPr>
            <a:spLocks noGrp="1" noChangeArrowheads="1"/>
          </p:cNvSpPr>
          <p:nvPr>
            <p:ph type="sldNum" sz="quarter" idx="12"/>
          </p:nvPr>
        </p:nvSpPr>
        <p:spPr/>
        <p:txBody>
          <a:bodyPr/>
          <a:lstStyle>
            <a:lvl1pPr>
              <a:defRPr sz="1200"/>
            </a:lvl1pPr>
          </a:lstStyle>
          <a:p>
            <a:pPr>
              <a:defRPr/>
            </a:pPr>
            <a:fld id="{C34B0B5A-1369-1B4C-A177-0670EE0E6C07}" type="slidenum">
              <a:rPr lang="en-US" altLang="en-US"/>
              <a:pPr>
                <a:defRPr/>
              </a:pPr>
              <a:t>‹#›</a:t>
            </a:fld>
            <a:endParaRPr lang="en-US" altLang="en-US"/>
          </a:p>
        </p:txBody>
      </p:sp>
    </p:spTree>
    <p:extLst>
      <p:ext uri="{BB962C8B-B14F-4D97-AF65-F5344CB8AC3E}">
        <p14:creationId xmlns:p14="http://schemas.microsoft.com/office/powerpoint/2010/main" val="261589347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061738E4-DB2C-A948-8A13-5D7033DBDC9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FDBF51C5-DAF1-2044-B0C8-53A8F2E5BD4E}"/>
              </a:ext>
            </a:extLst>
          </p:cNvPr>
          <p:cNvSpPr>
            <a:spLocks noGrp="1" noChangeArrowheads="1"/>
          </p:cNvSpPr>
          <p:nvPr>
            <p:ph type="sldNum" sz="quarter" idx="11"/>
          </p:nvPr>
        </p:nvSpPr>
        <p:spPr>
          <a:ln/>
        </p:spPr>
        <p:txBody>
          <a:bodyPr/>
          <a:lstStyle>
            <a:lvl1pPr>
              <a:defRPr/>
            </a:lvl1pPr>
          </a:lstStyle>
          <a:p>
            <a:pPr>
              <a:defRPr/>
            </a:pPr>
            <a:fld id="{CC4F199F-6C19-8847-87CA-7521A0074E3E}" type="slidenum">
              <a:rPr lang="en-US" altLang="en-US"/>
              <a:pPr>
                <a:defRPr/>
              </a:pPr>
              <a:t>‹#›</a:t>
            </a:fld>
            <a:endParaRPr lang="en-US" altLang="en-US"/>
          </a:p>
        </p:txBody>
      </p:sp>
    </p:spTree>
    <p:extLst>
      <p:ext uri="{BB962C8B-B14F-4D97-AF65-F5344CB8AC3E}">
        <p14:creationId xmlns:p14="http://schemas.microsoft.com/office/powerpoint/2010/main" val="294220214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B1B42054-1F18-0A4A-82EF-3E762143C83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458C081-6DD2-3045-A7E4-50E3512BAA62}"/>
              </a:ext>
            </a:extLst>
          </p:cNvPr>
          <p:cNvSpPr>
            <a:spLocks noGrp="1" noChangeArrowheads="1"/>
          </p:cNvSpPr>
          <p:nvPr>
            <p:ph type="sldNum" sz="quarter" idx="11"/>
          </p:nvPr>
        </p:nvSpPr>
        <p:spPr>
          <a:ln/>
        </p:spPr>
        <p:txBody>
          <a:bodyPr/>
          <a:lstStyle>
            <a:lvl1pPr>
              <a:defRPr/>
            </a:lvl1pPr>
          </a:lstStyle>
          <a:p>
            <a:pPr>
              <a:defRPr/>
            </a:pPr>
            <a:fld id="{7A1B7751-9870-6541-9957-819C77D79013}" type="slidenum">
              <a:rPr lang="en-US" altLang="en-US"/>
              <a:pPr>
                <a:defRPr/>
              </a:pPr>
              <a:t>‹#›</a:t>
            </a:fld>
            <a:endParaRPr lang="en-US" altLang="en-US"/>
          </a:p>
        </p:txBody>
      </p:sp>
    </p:spTree>
    <p:extLst>
      <p:ext uri="{BB962C8B-B14F-4D97-AF65-F5344CB8AC3E}">
        <p14:creationId xmlns:p14="http://schemas.microsoft.com/office/powerpoint/2010/main" val="395486536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DE0E3C2E-96A6-FB43-B805-C61B23E80B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3DFB309-12FC-2F47-BBD2-4E0C7376A6F9}"/>
              </a:ext>
            </a:extLst>
          </p:cNvPr>
          <p:cNvSpPr>
            <a:spLocks noGrp="1" noChangeArrowheads="1"/>
          </p:cNvSpPr>
          <p:nvPr>
            <p:ph type="sldNum" sz="quarter" idx="11"/>
          </p:nvPr>
        </p:nvSpPr>
        <p:spPr>
          <a:ln/>
        </p:spPr>
        <p:txBody>
          <a:bodyPr/>
          <a:lstStyle>
            <a:lvl1pPr>
              <a:defRPr/>
            </a:lvl1pPr>
          </a:lstStyle>
          <a:p>
            <a:pPr>
              <a:defRPr/>
            </a:pPr>
            <a:fld id="{01232ED1-E350-194C-A5F8-DA2CB935CEB5}" type="slidenum">
              <a:rPr lang="en-US" altLang="en-US"/>
              <a:pPr>
                <a:defRPr/>
              </a:pPr>
              <a:t>‹#›</a:t>
            </a:fld>
            <a:endParaRPr lang="en-US" altLang="en-US"/>
          </a:p>
        </p:txBody>
      </p:sp>
    </p:spTree>
    <p:extLst>
      <p:ext uri="{BB962C8B-B14F-4D97-AF65-F5344CB8AC3E}">
        <p14:creationId xmlns:p14="http://schemas.microsoft.com/office/powerpoint/2010/main" val="7473241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3385DE8B-6034-3746-9197-6658D810BE0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3FC526EA-9A29-A34A-B0B2-82EA117C70F9}"/>
              </a:ext>
            </a:extLst>
          </p:cNvPr>
          <p:cNvSpPr>
            <a:spLocks noGrp="1" noChangeArrowheads="1"/>
          </p:cNvSpPr>
          <p:nvPr>
            <p:ph type="sldNum" sz="quarter" idx="11"/>
          </p:nvPr>
        </p:nvSpPr>
        <p:spPr>
          <a:ln/>
        </p:spPr>
        <p:txBody>
          <a:bodyPr/>
          <a:lstStyle>
            <a:lvl1pPr>
              <a:defRPr/>
            </a:lvl1pPr>
          </a:lstStyle>
          <a:p>
            <a:pPr>
              <a:defRPr/>
            </a:pPr>
            <a:fld id="{19AC7EB3-2E17-8845-AA6D-9C7858451E8F}" type="slidenum">
              <a:rPr lang="en-US" altLang="en-US"/>
              <a:pPr>
                <a:defRPr/>
              </a:pPr>
              <a:t>‹#›</a:t>
            </a:fld>
            <a:endParaRPr lang="en-US" altLang="en-US"/>
          </a:p>
        </p:txBody>
      </p:sp>
    </p:spTree>
    <p:extLst>
      <p:ext uri="{BB962C8B-B14F-4D97-AF65-F5344CB8AC3E}">
        <p14:creationId xmlns:p14="http://schemas.microsoft.com/office/powerpoint/2010/main" val="238786864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ACDC270-D2B4-6A4B-AD98-0613A7B55F6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9DAA2111-1F33-2644-BF78-4784F3B96198}"/>
              </a:ext>
            </a:extLst>
          </p:cNvPr>
          <p:cNvSpPr>
            <a:spLocks noGrp="1" noChangeArrowheads="1"/>
          </p:cNvSpPr>
          <p:nvPr>
            <p:ph type="sldNum" sz="quarter" idx="11"/>
          </p:nvPr>
        </p:nvSpPr>
        <p:spPr>
          <a:ln/>
        </p:spPr>
        <p:txBody>
          <a:bodyPr/>
          <a:lstStyle>
            <a:lvl1pPr>
              <a:defRPr/>
            </a:lvl1pPr>
          </a:lstStyle>
          <a:p>
            <a:pPr>
              <a:defRPr/>
            </a:pPr>
            <a:fld id="{6DFD554C-E1DE-8C47-A68D-183AFE8B58EF}" type="slidenum">
              <a:rPr lang="en-US" altLang="en-US"/>
              <a:pPr>
                <a:defRPr/>
              </a:pPr>
              <a:t>‹#›</a:t>
            </a:fld>
            <a:endParaRPr lang="en-US" altLang="en-US"/>
          </a:p>
        </p:txBody>
      </p:sp>
    </p:spTree>
    <p:extLst>
      <p:ext uri="{BB962C8B-B14F-4D97-AF65-F5344CB8AC3E}">
        <p14:creationId xmlns:p14="http://schemas.microsoft.com/office/powerpoint/2010/main" val="82028714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1F9908E9-A2C6-B34C-8842-33CF846DFF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80718952-370A-A047-8291-0486A2990A1A}"/>
              </a:ext>
            </a:extLst>
          </p:cNvPr>
          <p:cNvSpPr>
            <a:spLocks noGrp="1" noChangeArrowheads="1"/>
          </p:cNvSpPr>
          <p:nvPr>
            <p:ph type="sldNum" sz="quarter" idx="11"/>
          </p:nvPr>
        </p:nvSpPr>
        <p:spPr>
          <a:ln/>
        </p:spPr>
        <p:txBody>
          <a:bodyPr/>
          <a:lstStyle>
            <a:lvl1pPr>
              <a:defRPr/>
            </a:lvl1pPr>
          </a:lstStyle>
          <a:p>
            <a:pPr>
              <a:defRPr/>
            </a:pPr>
            <a:fld id="{D8145946-A8EE-1A41-9869-62BE7D0E15A7}" type="slidenum">
              <a:rPr lang="en-US" altLang="en-US"/>
              <a:pPr>
                <a:defRPr/>
              </a:pPr>
              <a:t>‹#›</a:t>
            </a:fld>
            <a:endParaRPr lang="en-US" altLang="en-US"/>
          </a:p>
        </p:txBody>
      </p:sp>
    </p:spTree>
    <p:extLst>
      <p:ext uri="{BB962C8B-B14F-4D97-AF65-F5344CB8AC3E}">
        <p14:creationId xmlns:p14="http://schemas.microsoft.com/office/powerpoint/2010/main" val="154133037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9FEDB721-8859-1649-86FB-2767DD6B038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B290A787-BD8B-BD42-8B60-D4F3E73EA9E3}"/>
              </a:ext>
            </a:extLst>
          </p:cNvPr>
          <p:cNvSpPr>
            <a:spLocks noGrp="1" noChangeArrowheads="1"/>
          </p:cNvSpPr>
          <p:nvPr>
            <p:ph type="sldNum" sz="quarter" idx="11"/>
          </p:nvPr>
        </p:nvSpPr>
        <p:spPr>
          <a:ln/>
        </p:spPr>
        <p:txBody>
          <a:bodyPr/>
          <a:lstStyle>
            <a:lvl1pPr>
              <a:defRPr/>
            </a:lvl1pPr>
          </a:lstStyle>
          <a:p>
            <a:pPr>
              <a:defRPr/>
            </a:pPr>
            <a:fld id="{BEAA283E-B809-0342-9EFE-028DE854B66C}" type="slidenum">
              <a:rPr lang="en-US" altLang="en-US"/>
              <a:pPr>
                <a:defRPr/>
              </a:pPr>
              <a:t>‹#›</a:t>
            </a:fld>
            <a:endParaRPr lang="en-US" altLang="en-US"/>
          </a:p>
        </p:txBody>
      </p:sp>
    </p:spTree>
    <p:extLst>
      <p:ext uri="{BB962C8B-B14F-4D97-AF65-F5344CB8AC3E}">
        <p14:creationId xmlns:p14="http://schemas.microsoft.com/office/powerpoint/2010/main" val="50660934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B3021525-85F5-B24E-AF3E-0169838E83C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D1A8B58-5C95-AF42-8BD5-0FDDD0EDC291}"/>
              </a:ext>
            </a:extLst>
          </p:cNvPr>
          <p:cNvSpPr>
            <a:spLocks noGrp="1" noChangeArrowheads="1"/>
          </p:cNvSpPr>
          <p:nvPr>
            <p:ph type="sldNum" sz="quarter" idx="11"/>
          </p:nvPr>
        </p:nvSpPr>
        <p:spPr>
          <a:ln/>
        </p:spPr>
        <p:txBody>
          <a:bodyPr/>
          <a:lstStyle>
            <a:lvl1pPr>
              <a:defRPr/>
            </a:lvl1pPr>
          </a:lstStyle>
          <a:p>
            <a:pPr>
              <a:defRPr/>
            </a:pPr>
            <a:fld id="{22EF1834-4868-1043-849C-11CD7DE4AFD5}" type="slidenum">
              <a:rPr lang="en-US" altLang="en-US"/>
              <a:pPr>
                <a:defRPr/>
              </a:pPr>
              <a:t>‹#›</a:t>
            </a:fld>
            <a:endParaRPr lang="en-US" altLang="en-US"/>
          </a:p>
        </p:txBody>
      </p:sp>
    </p:spTree>
    <p:extLst>
      <p:ext uri="{BB962C8B-B14F-4D97-AF65-F5344CB8AC3E}">
        <p14:creationId xmlns:p14="http://schemas.microsoft.com/office/powerpoint/2010/main" val="101052951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D4FE086-EE0E-7B43-9DFC-0BEE36476FF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8F36788-68DC-164B-AE50-3C2B39BD2BCC}"/>
              </a:ext>
            </a:extLst>
          </p:cNvPr>
          <p:cNvSpPr>
            <a:spLocks noGrp="1" noChangeArrowheads="1"/>
          </p:cNvSpPr>
          <p:nvPr>
            <p:ph type="sldNum" sz="quarter" idx="11"/>
          </p:nvPr>
        </p:nvSpPr>
        <p:spPr>
          <a:ln/>
        </p:spPr>
        <p:txBody>
          <a:bodyPr/>
          <a:lstStyle>
            <a:lvl1pPr>
              <a:defRPr/>
            </a:lvl1pPr>
          </a:lstStyle>
          <a:p>
            <a:pPr>
              <a:defRPr/>
            </a:pPr>
            <a:fld id="{D3BBDB7A-3F9F-B341-87C1-54F26857E4CC}" type="slidenum">
              <a:rPr lang="en-US" altLang="en-US"/>
              <a:pPr>
                <a:defRPr/>
              </a:pPr>
              <a:t>‹#›</a:t>
            </a:fld>
            <a:endParaRPr lang="en-US" altLang="en-US"/>
          </a:p>
        </p:txBody>
      </p:sp>
    </p:spTree>
    <p:extLst>
      <p:ext uri="{BB962C8B-B14F-4D97-AF65-F5344CB8AC3E}">
        <p14:creationId xmlns:p14="http://schemas.microsoft.com/office/powerpoint/2010/main" val="3773231699"/>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033BC8EB-C4E9-B141-BF61-08194D340BD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395A34B-8708-3644-A2A2-C3E8EEF0BD33}"/>
              </a:ext>
            </a:extLst>
          </p:cNvPr>
          <p:cNvSpPr>
            <a:spLocks noGrp="1" noChangeArrowheads="1"/>
          </p:cNvSpPr>
          <p:nvPr>
            <p:ph type="sldNum" sz="quarter" idx="11"/>
          </p:nvPr>
        </p:nvSpPr>
        <p:spPr>
          <a:ln/>
        </p:spPr>
        <p:txBody>
          <a:bodyPr/>
          <a:lstStyle>
            <a:lvl1pPr>
              <a:defRPr/>
            </a:lvl1pPr>
          </a:lstStyle>
          <a:p>
            <a:pPr>
              <a:defRPr/>
            </a:pPr>
            <a:fld id="{73C1673D-4614-9447-AEB8-918A4FBDE1D6}" type="slidenum">
              <a:rPr lang="en-US" altLang="en-US"/>
              <a:pPr>
                <a:defRPr/>
              </a:pPr>
              <a:t>‹#›</a:t>
            </a:fld>
            <a:endParaRPr lang="en-US" altLang="en-US"/>
          </a:p>
        </p:txBody>
      </p:sp>
    </p:spTree>
    <p:extLst>
      <p:ext uri="{BB962C8B-B14F-4D97-AF65-F5344CB8AC3E}">
        <p14:creationId xmlns:p14="http://schemas.microsoft.com/office/powerpoint/2010/main" val="112578354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936AEB2-51F1-B24D-B1B9-C2A61C7E51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64A55A6-B73F-C84D-8DCE-4D96A89EBE26}"/>
              </a:ext>
            </a:extLst>
          </p:cNvPr>
          <p:cNvSpPr>
            <a:spLocks noGrp="1" noChangeArrowheads="1"/>
          </p:cNvSpPr>
          <p:nvPr>
            <p:ph type="sldNum" sz="quarter" idx="11"/>
          </p:nvPr>
        </p:nvSpPr>
        <p:spPr>
          <a:ln/>
        </p:spPr>
        <p:txBody>
          <a:bodyPr/>
          <a:lstStyle>
            <a:lvl1pPr>
              <a:defRPr/>
            </a:lvl1pPr>
          </a:lstStyle>
          <a:p>
            <a:pPr>
              <a:defRPr/>
            </a:pPr>
            <a:fld id="{31AAD42C-D65E-7341-AB0E-6CCDEBF2AAD8}" type="slidenum">
              <a:rPr lang="en-US" altLang="en-US"/>
              <a:pPr>
                <a:defRPr/>
              </a:pPr>
              <a:t>‹#›</a:t>
            </a:fld>
            <a:endParaRPr lang="en-US" altLang="en-US"/>
          </a:p>
        </p:txBody>
      </p:sp>
    </p:spTree>
    <p:extLst>
      <p:ext uri="{BB962C8B-B14F-4D97-AF65-F5344CB8AC3E}">
        <p14:creationId xmlns:p14="http://schemas.microsoft.com/office/powerpoint/2010/main" val="403871362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F040B53A-EF65-064B-9AA5-C6C701EC34E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1BB46876-B0BA-554B-8F5F-E974C54BA442}"/>
              </a:ext>
            </a:extLst>
          </p:cNvPr>
          <p:cNvSpPr>
            <a:spLocks noGrp="1" noChangeArrowheads="1"/>
          </p:cNvSpPr>
          <p:nvPr>
            <p:ph type="sldNum" sz="quarter" idx="11"/>
          </p:nvPr>
        </p:nvSpPr>
        <p:spPr>
          <a:ln/>
        </p:spPr>
        <p:txBody>
          <a:bodyPr/>
          <a:lstStyle>
            <a:lvl1pPr>
              <a:defRPr/>
            </a:lvl1pPr>
          </a:lstStyle>
          <a:p>
            <a:pPr>
              <a:defRPr/>
            </a:pPr>
            <a:fld id="{2F0E5456-1DFC-2646-9E27-7A0F37149635}" type="slidenum">
              <a:rPr lang="en-US" altLang="en-US"/>
              <a:pPr>
                <a:defRPr/>
              </a:pPr>
              <a:t>‹#›</a:t>
            </a:fld>
            <a:endParaRPr lang="en-US" altLang="en-US"/>
          </a:p>
        </p:txBody>
      </p:sp>
    </p:spTree>
    <p:extLst>
      <p:ext uri="{BB962C8B-B14F-4D97-AF65-F5344CB8AC3E}">
        <p14:creationId xmlns:p14="http://schemas.microsoft.com/office/powerpoint/2010/main" val="221492450"/>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a:extLst>
              <a:ext uri="{FF2B5EF4-FFF2-40B4-BE49-F238E27FC236}">
                <a16:creationId xmlns:a16="http://schemas.microsoft.com/office/drawing/2014/main" id="{ADB2133B-4239-0D4E-982B-377F78BE17D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a:extLst>
              <a:ext uri="{FF2B5EF4-FFF2-40B4-BE49-F238E27FC236}">
                <a16:creationId xmlns:a16="http://schemas.microsoft.com/office/drawing/2014/main" id="{F5600D73-4DD4-0549-BF13-67D161DD85BF}"/>
              </a:ext>
            </a:extLst>
          </p:cNvPr>
          <p:cNvSpPr>
            <a:spLocks noGrp="1" noChangeArrowheads="1"/>
          </p:cNvSpPr>
          <p:nvPr>
            <p:ph type="ftr" sz="quarter" idx="10"/>
          </p:nvPr>
        </p:nvSpPr>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D3E0B56E-B725-364B-BDD4-E6B7336765E1}"/>
              </a:ext>
            </a:extLst>
          </p:cNvPr>
          <p:cNvSpPr>
            <a:spLocks noGrp="1" noChangeArrowheads="1"/>
          </p:cNvSpPr>
          <p:nvPr>
            <p:ph type="sldNum" sz="quarter" idx="11"/>
          </p:nvPr>
        </p:nvSpPr>
        <p:spPr/>
        <p:txBody>
          <a:bodyPr/>
          <a:lstStyle>
            <a:lvl1pPr>
              <a:defRPr smtClean="0"/>
            </a:lvl1pPr>
          </a:lstStyle>
          <a:p>
            <a:pPr>
              <a:defRPr/>
            </a:pPr>
            <a:fld id="{690999B4-5571-BB41-AD62-C9A8B8E38C8F}" type="slidenum">
              <a:rPr lang="en-US" altLang="en-US"/>
              <a:pPr>
                <a:defRPr/>
              </a:pPr>
              <a:t>‹#›</a:t>
            </a:fld>
            <a:endParaRPr lang="en-US" altLang="en-US"/>
          </a:p>
        </p:txBody>
      </p:sp>
    </p:spTree>
    <p:extLst>
      <p:ext uri="{BB962C8B-B14F-4D97-AF65-F5344CB8AC3E}">
        <p14:creationId xmlns:p14="http://schemas.microsoft.com/office/powerpoint/2010/main" val="176957392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FF0BE62-54F2-134C-BAFC-5B8F0890FB4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FF5814BE-388C-BC44-9D27-588315593C8E}"/>
              </a:ext>
            </a:extLst>
          </p:cNvPr>
          <p:cNvSpPr>
            <a:spLocks noGrp="1" noChangeArrowheads="1"/>
          </p:cNvSpPr>
          <p:nvPr>
            <p:ph type="sldNum" sz="quarter" idx="11"/>
          </p:nvPr>
        </p:nvSpPr>
        <p:spPr>
          <a:ln/>
        </p:spPr>
        <p:txBody>
          <a:bodyPr/>
          <a:lstStyle>
            <a:lvl1pPr>
              <a:defRPr/>
            </a:lvl1pPr>
          </a:lstStyle>
          <a:p>
            <a:pPr>
              <a:defRPr/>
            </a:pPr>
            <a:fld id="{DE18A356-8AAA-6645-ABC5-7525B82C89DC}" type="slidenum">
              <a:rPr lang="en-US" altLang="en-US"/>
              <a:pPr>
                <a:defRPr/>
              </a:pPr>
              <a:t>‹#›</a:t>
            </a:fld>
            <a:endParaRPr lang="en-US" altLang="en-US"/>
          </a:p>
        </p:txBody>
      </p:sp>
    </p:spTree>
    <p:extLst>
      <p:ext uri="{BB962C8B-B14F-4D97-AF65-F5344CB8AC3E}">
        <p14:creationId xmlns:p14="http://schemas.microsoft.com/office/powerpoint/2010/main" val="117127087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ABF22292-9CBA-1F47-9C21-CC3AAF8D991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6210702A-C76D-E845-AA9C-94722363509A}"/>
              </a:ext>
            </a:extLst>
          </p:cNvPr>
          <p:cNvSpPr>
            <a:spLocks noGrp="1" noChangeArrowheads="1"/>
          </p:cNvSpPr>
          <p:nvPr>
            <p:ph type="sldNum" sz="quarter" idx="11"/>
          </p:nvPr>
        </p:nvSpPr>
        <p:spPr>
          <a:ln/>
        </p:spPr>
        <p:txBody>
          <a:bodyPr/>
          <a:lstStyle>
            <a:lvl1pPr>
              <a:defRPr/>
            </a:lvl1pPr>
          </a:lstStyle>
          <a:p>
            <a:pPr>
              <a:defRPr/>
            </a:pPr>
            <a:fld id="{8FB1D25C-701B-5345-9B26-90209A6246C7}" type="slidenum">
              <a:rPr lang="en-US" altLang="en-US"/>
              <a:pPr>
                <a:defRPr/>
              </a:pPr>
              <a:t>‹#›</a:t>
            </a:fld>
            <a:endParaRPr lang="en-US" altLang="en-US"/>
          </a:p>
        </p:txBody>
      </p:sp>
    </p:spTree>
    <p:extLst>
      <p:ext uri="{BB962C8B-B14F-4D97-AF65-F5344CB8AC3E}">
        <p14:creationId xmlns:p14="http://schemas.microsoft.com/office/powerpoint/2010/main" val="358979736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AF3EC0B7-7BC7-DA4E-B700-FC8842913DB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C76923B6-DC45-204A-9D16-25861439834B}"/>
              </a:ext>
            </a:extLst>
          </p:cNvPr>
          <p:cNvSpPr>
            <a:spLocks noGrp="1" noChangeArrowheads="1"/>
          </p:cNvSpPr>
          <p:nvPr>
            <p:ph type="sldNum" sz="quarter" idx="11"/>
          </p:nvPr>
        </p:nvSpPr>
        <p:spPr>
          <a:ln/>
        </p:spPr>
        <p:txBody>
          <a:bodyPr/>
          <a:lstStyle>
            <a:lvl1pPr>
              <a:defRPr/>
            </a:lvl1pPr>
          </a:lstStyle>
          <a:p>
            <a:pPr>
              <a:defRPr/>
            </a:pPr>
            <a:fld id="{93774C9C-AE8F-814F-83A7-4EE33326588B}" type="slidenum">
              <a:rPr lang="en-US" altLang="en-US"/>
              <a:pPr>
                <a:defRPr/>
              </a:pPr>
              <a:t>‹#›</a:t>
            </a:fld>
            <a:endParaRPr lang="en-US" altLang="en-US"/>
          </a:p>
        </p:txBody>
      </p:sp>
    </p:spTree>
    <p:extLst>
      <p:ext uri="{BB962C8B-B14F-4D97-AF65-F5344CB8AC3E}">
        <p14:creationId xmlns:p14="http://schemas.microsoft.com/office/powerpoint/2010/main" val="117655598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DC267411-9526-A242-884B-558EC69C89E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a:extLst>
              <a:ext uri="{FF2B5EF4-FFF2-40B4-BE49-F238E27FC236}">
                <a16:creationId xmlns:a16="http://schemas.microsoft.com/office/drawing/2014/main" id="{7BCF5673-A27A-984D-A60A-0AA53E293AF0}"/>
              </a:ext>
            </a:extLst>
          </p:cNvPr>
          <p:cNvSpPr>
            <a:spLocks noGrp="1" noChangeArrowheads="1"/>
          </p:cNvSpPr>
          <p:nvPr>
            <p:ph type="sldNum" sz="quarter" idx="11"/>
          </p:nvPr>
        </p:nvSpPr>
        <p:spPr>
          <a:ln/>
        </p:spPr>
        <p:txBody>
          <a:bodyPr/>
          <a:lstStyle>
            <a:lvl1pPr>
              <a:defRPr/>
            </a:lvl1pPr>
          </a:lstStyle>
          <a:p>
            <a:pPr>
              <a:defRPr/>
            </a:pPr>
            <a:fld id="{D7AD7BFE-E245-9A4B-8B36-31D5BD71A5BF}" type="slidenum">
              <a:rPr lang="en-US" altLang="en-US"/>
              <a:pPr>
                <a:defRPr/>
              </a:pPr>
              <a:t>‹#›</a:t>
            </a:fld>
            <a:endParaRPr lang="en-US" altLang="en-US"/>
          </a:p>
        </p:txBody>
      </p:sp>
    </p:spTree>
    <p:extLst>
      <p:ext uri="{BB962C8B-B14F-4D97-AF65-F5344CB8AC3E}">
        <p14:creationId xmlns:p14="http://schemas.microsoft.com/office/powerpoint/2010/main" val="145976376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AEA6E861-17E8-E646-A4A7-606000BAD30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a:extLst>
              <a:ext uri="{FF2B5EF4-FFF2-40B4-BE49-F238E27FC236}">
                <a16:creationId xmlns:a16="http://schemas.microsoft.com/office/drawing/2014/main" id="{C75C3BB1-E1E7-7540-9FB3-95062A1A5402}"/>
              </a:ext>
            </a:extLst>
          </p:cNvPr>
          <p:cNvSpPr>
            <a:spLocks noGrp="1" noChangeArrowheads="1"/>
          </p:cNvSpPr>
          <p:nvPr>
            <p:ph type="sldNum" sz="quarter" idx="11"/>
          </p:nvPr>
        </p:nvSpPr>
        <p:spPr>
          <a:ln/>
        </p:spPr>
        <p:txBody>
          <a:bodyPr/>
          <a:lstStyle>
            <a:lvl1pPr>
              <a:defRPr/>
            </a:lvl1pPr>
          </a:lstStyle>
          <a:p>
            <a:pPr>
              <a:defRPr/>
            </a:pPr>
            <a:fld id="{3CA3D58A-CD0A-CB47-94B9-07023141E90D}" type="slidenum">
              <a:rPr lang="en-US" altLang="en-US"/>
              <a:pPr>
                <a:defRPr/>
              </a:pPr>
              <a:t>‹#›</a:t>
            </a:fld>
            <a:endParaRPr lang="en-US" altLang="en-US"/>
          </a:p>
        </p:txBody>
      </p:sp>
    </p:spTree>
    <p:extLst>
      <p:ext uri="{BB962C8B-B14F-4D97-AF65-F5344CB8AC3E}">
        <p14:creationId xmlns:p14="http://schemas.microsoft.com/office/powerpoint/2010/main" val="2526473840"/>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C98F2FA-566F-F049-BD19-CA3BDECEFBB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a:extLst>
              <a:ext uri="{FF2B5EF4-FFF2-40B4-BE49-F238E27FC236}">
                <a16:creationId xmlns:a16="http://schemas.microsoft.com/office/drawing/2014/main" id="{94F4F812-D2DD-F34F-B533-898C7CDCC229}"/>
              </a:ext>
            </a:extLst>
          </p:cNvPr>
          <p:cNvSpPr>
            <a:spLocks noGrp="1" noChangeArrowheads="1"/>
          </p:cNvSpPr>
          <p:nvPr>
            <p:ph type="sldNum" sz="quarter" idx="11"/>
          </p:nvPr>
        </p:nvSpPr>
        <p:spPr>
          <a:ln/>
        </p:spPr>
        <p:txBody>
          <a:bodyPr/>
          <a:lstStyle>
            <a:lvl1pPr>
              <a:defRPr/>
            </a:lvl1pPr>
          </a:lstStyle>
          <a:p>
            <a:pPr>
              <a:defRPr/>
            </a:pPr>
            <a:fld id="{8572E2BE-A36D-CC49-814D-EB1BA46444A5}" type="slidenum">
              <a:rPr lang="en-US" altLang="en-US"/>
              <a:pPr>
                <a:defRPr/>
              </a:pPr>
              <a:t>‹#›</a:t>
            </a:fld>
            <a:endParaRPr lang="en-US" altLang="en-US"/>
          </a:p>
        </p:txBody>
      </p:sp>
    </p:spTree>
    <p:extLst>
      <p:ext uri="{BB962C8B-B14F-4D97-AF65-F5344CB8AC3E}">
        <p14:creationId xmlns:p14="http://schemas.microsoft.com/office/powerpoint/2010/main" val="26532063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BE0CDA4-5B66-5C47-8797-097E6A13CB6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CC4CECB2-C5AA-EF4F-9D1B-95A28C1B4338}"/>
              </a:ext>
            </a:extLst>
          </p:cNvPr>
          <p:cNvSpPr>
            <a:spLocks noGrp="1" noChangeArrowheads="1"/>
          </p:cNvSpPr>
          <p:nvPr>
            <p:ph type="sldNum" sz="quarter" idx="11"/>
          </p:nvPr>
        </p:nvSpPr>
        <p:spPr>
          <a:ln/>
        </p:spPr>
        <p:txBody>
          <a:bodyPr/>
          <a:lstStyle>
            <a:lvl1pPr>
              <a:defRPr/>
            </a:lvl1pPr>
          </a:lstStyle>
          <a:p>
            <a:pPr>
              <a:defRPr/>
            </a:pPr>
            <a:fld id="{A5DAB164-97A5-F645-AD96-BA62B222EF44}" type="slidenum">
              <a:rPr lang="en-US" altLang="en-US"/>
              <a:pPr>
                <a:defRPr/>
              </a:pPr>
              <a:t>‹#›</a:t>
            </a:fld>
            <a:endParaRPr lang="en-US" altLang="en-US"/>
          </a:p>
        </p:txBody>
      </p:sp>
    </p:spTree>
    <p:extLst>
      <p:ext uri="{BB962C8B-B14F-4D97-AF65-F5344CB8AC3E}">
        <p14:creationId xmlns:p14="http://schemas.microsoft.com/office/powerpoint/2010/main" val="144300117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776F387-7E92-3F49-B42B-078B8EE6DAB4}"/>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a:extLst>
              <a:ext uri="{FF2B5EF4-FFF2-40B4-BE49-F238E27FC236}">
                <a16:creationId xmlns:a16="http://schemas.microsoft.com/office/drawing/2014/main" id="{986E4C1C-D9EC-3D49-9584-0F70A8794CEC}"/>
              </a:ext>
            </a:extLst>
          </p:cNvPr>
          <p:cNvSpPr>
            <a:spLocks noGrp="1" noChangeArrowheads="1"/>
          </p:cNvSpPr>
          <p:nvPr>
            <p:ph type="sldNum" sz="quarter" idx="11"/>
          </p:nvPr>
        </p:nvSpPr>
        <p:spPr>
          <a:ln/>
        </p:spPr>
        <p:txBody>
          <a:bodyPr/>
          <a:lstStyle>
            <a:lvl1pPr>
              <a:defRPr/>
            </a:lvl1pPr>
          </a:lstStyle>
          <a:p>
            <a:pPr>
              <a:defRPr/>
            </a:pPr>
            <a:fld id="{888E0A12-D45B-DF4F-BEF5-E88753591006}" type="slidenum">
              <a:rPr lang="en-US" altLang="en-US"/>
              <a:pPr>
                <a:defRPr/>
              </a:pPr>
              <a:t>‹#›</a:t>
            </a:fld>
            <a:endParaRPr lang="en-US" altLang="en-US"/>
          </a:p>
        </p:txBody>
      </p:sp>
    </p:spTree>
    <p:extLst>
      <p:ext uri="{BB962C8B-B14F-4D97-AF65-F5344CB8AC3E}">
        <p14:creationId xmlns:p14="http://schemas.microsoft.com/office/powerpoint/2010/main" val="94208735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70AB84E-FC46-1F4B-B778-6B5508EA18E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3E631F4C-3D9C-CA4A-BAFF-44A94CCF06EC}"/>
              </a:ext>
            </a:extLst>
          </p:cNvPr>
          <p:cNvSpPr>
            <a:spLocks noGrp="1" noChangeArrowheads="1"/>
          </p:cNvSpPr>
          <p:nvPr>
            <p:ph type="sldNum" sz="quarter" idx="11"/>
          </p:nvPr>
        </p:nvSpPr>
        <p:spPr>
          <a:ln/>
        </p:spPr>
        <p:txBody>
          <a:bodyPr/>
          <a:lstStyle>
            <a:lvl1pPr>
              <a:defRPr/>
            </a:lvl1pPr>
          </a:lstStyle>
          <a:p>
            <a:pPr>
              <a:defRPr/>
            </a:pPr>
            <a:fld id="{738DEEC7-77D7-EB4A-BCDD-E112D645BD9A}" type="slidenum">
              <a:rPr lang="en-US" altLang="en-US"/>
              <a:pPr>
                <a:defRPr/>
              </a:pPr>
              <a:t>‹#›</a:t>
            </a:fld>
            <a:endParaRPr lang="en-US" altLang="en-US"/>
          </a:p>
        </p:txBody>
      </p:sp>
    </p:spTree>
    <p:extLst>
      <p:ext uri="{BB962C8B-B14F-4D97-AF65-F5344CB8AC3E}">
        <p14:creationId xmlns:p14="http://schemas.microsoft.com/office/powerpoint/2010/main" val="3638545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10C1304-2931-424C-A8D4-35FEF861652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C58D0B3-1FA5-BF48-B3DB-7216AA995762}"/>
              </a:ext>
            </a:extLst>
          </p:cNvPr>
          <p:cNvSpPr>
            <a:spLocks noGrp="1" noChangeArrowheads="1"/>
          </p:cNvSpPr>
          <p:nvPr>
            <p:ph type="sldNum" sz="quarter" idx="11"/>
          </p:nvPr>
        </p:nvSpPr>
        <p:spPr>
          <a:ln/>
        </p:spPr>
        <p:txBody>
          <a:bodyPr/>
          <a:lstStyle>
            <a:lvl1pPr>
              <a:defRPr/>
            </a:lvl1pPr>
          </a:lstStyle>
          <a:p>
            <a:pPr>
              <a:defRPr/>
            </a:pPr>
            <a:fld id="{98D02D34-5B03-AD46-836A-E66575F1A276}" type="slidenum">
              <a:rPr lang="en-US" altLang="en-US"/>
              <a:pPr>
                <a:defRPr/>
              </a:pPr>
              <a:t>‹#›</a:t>
            </a:fld>
            <a:endParaRPr lang="en-US" altLang="en-US"/>
          </a:p>
        </p:txBody>
      </p:sp>
    </p:spTree>
    <p:extLst>
      <p:ext uri="{BB962C8B-B14F-4D97-AF65-F5344CB8AC3E}">
        <p14:creationId xmlns:p14="http://schemas.microsoft.com/office/powerpoint/2010/main" val="70109317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5E2A40A-001D-B44D-8970-505B4AE45BA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F8003358-D7D1-DA47-84CA-42CC861E2786}"/>
              </a:ext>
            </a:extLst>
          </p:cNvPr>
          <p:cNvSpPr>
            <a:spLocks noGrp="1" noChangeArrowheads="1"/>
          </p:cNvSpPr>
          <p:nvPr>
            <p:ph type="sldNum" sz="quarter" idx="11"/>
          </p:nvPr>
        </p:nvSpPr>
        <p:spPr>
          <a:ln/>
        </p:spPr>
        <p:txBody>
          <a:bodyPr/>
          <a:lstStyle>
            <a:lvl1pPr>
              <a:defRPr/>
            </a:lvl1pPr>
          </a:lstStyle>
          <a:p>
            <a:pPr>
              <a:defRPr/>
            </a:pPr>
            <a:fld id="{C7506C2F-5039-D74B-BFB3-068CB93E895B}" type="slidenum">
              <a:rPr lang="en-US" altLang="en-US"/>
              <a:pPr>
                <a:defRPr/>
              </a:pPr>
              <a:t>‹#›</a:t>
            </a:fld>
            <a:endParaRPr lang="en-US" altLang="en-US"/>
          </a:p>
        </p:txBody>
      </p:sp>
    </p:spTree>
    <p:extLst>
      <p:ext uri="{BB962C8B-B14F-4D97-AF65-F5344CB8AC3E}">
        <p14:creationId xmlns:p14="http://schemas.microsoft.com/office/powerpoint/2010/main" val="100463455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a:extLst>
              <a:ext uri="{FF2B5EF4-FFF2-40B4-BE49-F238E27FC236}">
                <a16:creationId xmlns:a16="http://schemas.microsoft.com/office/drawing/2014/main" id="{D82A8143-015B-0C4C-8626-59CF2FD4E44F}"/>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a:extLst>
              <a:ext uri="{FF2B5EF4-FFF2-40B4-BE49-F238E27FC236}">
                <a16:creationId xmlns:a16="http://schemas.microsoft.com/office/drawing/2014/main" id="{2F6E00BF-97B7-AA45-8593-6A9825D2416B}"/>
              </a:ext>
            </a:extLst>
          </p:cNvPr>
          <p:cNvSpPr>
            <a:spLocks noGrp="1" noChangeArrowheads="1"/>
          </p:cNvSpPr>
          <p:nvPr>
            <p:ph type="sldNum" sz="quarter" idx="11"/>
          </p:nvPr>
        </p:nvSpPr>
        <p:spPr>
          <a:ln/>
        </p:spPr>
        <p:txBody>
          <a:bodyPr/>
          <a:lstStyle>
            <a:lvl1pPr>
              <a:defRPr/>
            </a:lvl1pPr>
          </a:lstStyle>
          <a:p>
            <a:pPr>
              <a:defRPr/>
            </a:pPr>
            <a:fld id="{63698DFF-6C84-B845-826C-8DF2130928B7}" type="slidenum">
              <a:rPr lang="en-US" altLang="en-US"/>
              <a:pPr>
                <a:defRPr/>
              </a:pPr>
              <a:t>‹#›</a:t>
            </a:fld>
            <a:endParaRPr lang="en-US" altLang="en-US"/>
          </a:p>
        </p:txBody>
      </p:sp>
    </p:spTree>
    <p:extLst>
      <p:ext uri="{BB962C8B-B14F-4D97-AF65-F5344CB8AC3E}">
        <p14:creationId xmlns:p14="http://schemas.microsoft.com/office/powerpoint/2010/main" val="1958543420"/>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a:extLst>
              <a:ext uri="{FF2B5EF4-FFF2-40B4-BE49-F238E27FC236}">
                <a16:creationId xmlns:a16="http://schemas.microsoft.com/office/drawing/2014/main" id="{1F9882ED-64C7-E541-9E3E-CF7E7CEF07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a:extLst>
              <a:ext uri="{FF2B5EF4-FFF2-40B4-BE49-F238E27FC236}">
                <a16:creationId xmlns:a16="http://schemas.microsoft.com/office/drawing/2014/main" id="{2CA03946-2E4E-6643-8622-6CD0B0EA122D}"/>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E0F048C0-3687-CA40-B712-47F5CBBA8CA0}"/>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6CF37617-BF4C-A14E-9BED-DDA611E4DAB7}" type="slidenum">
              <a:rPr lang="en-US"/>
              <a:pPr>
                <a:defRPr/>
              </a:pPr>
              <a:t>‹#›</a:t>
            </a:fld>
            <a:endParaRPr lang="en-US"/>
          </a:p>
        </p:txBody>
      </p:sp>
    </p:spTree>
    <p:extLst>
      <p:ext uri="{BB962C8B-B14F-4D97-AF65-F5344CB8AC3E}">
        <p14:creationId xmlns:p14="http://schemas.microsoft.com/office/powerpoint/2010/main" val="48393503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1061148-5E88-374E-9D4A-0DA9BC4AC4D6}"/>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78AC2C9D-138C-5146-9E5B-3CDC1F0B20DE}"/>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5A83C88E-CFCC-6B43-8CD1-AE8053266B44}" type="slidenum">
              <a:rPr lang="en-US"/>
              <a:pPr>
                <a:defRPr/>
              </a:pPr>
              <a:t>‹#›</a:t>
            </a:fld>
            <a:endParaRPr lang="en-US"/>
          </a:p>
        </p:txBody>
      </p:sp>
    </p:spTree>
    <p:extLst>
      <p:ext uri="{BB962C8B-B14F-4D97-AF65-F5344CB8AC3E}">
        <p14:creationId xmlns:p14="http://schemas.microsoft.com/office/powerpoint/2010/main" val="258659944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71E14E36-B55C-3840-8B63-A1F8F7DAFABD}"/>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7E47F384-F59A-3242-BD3F-42B8D99E20C7}"/>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5339818A-3FA7-8443-8C95-443C721143D6}" type="slidenum">
              <a:rPr lang="en-US"/>
              <a:pPr>
                <a:defRPr/>
              </a:pPr>
              <a:t>‹#›</a:t>
            </a:fld>
            <a:endParaRPr lang="en-US"/>
          </a:p>
        </p:txBody>
      </p:sp>
    </p:spTree>
    <p:extLst>
      <p:ext uri="{BB962C8B-B14F-4D97-AF65-F5344CB8AC3E}">
        <p14:creationId xmlns:p14="http://schemas.microsoft.com/office/powerpoint/2010/main" val="231518909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878DD95F-21D5-484A-BCA0-FE20151928B9}"/>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33380807-693B-E548-946E-A28C05A56891}"/>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A21CC03E-D18A-DA48-8B02-C068495F45A6}" type="slidenum">
              <a:rPr lang="en-US"/>
              <a:pPr>
                <a:defRPr/>
              </a:pPr>
              <a:t>‹#›</a:t>
            </a:fld>
            <a:endParaRPr lang="en-US"/>
          </a:p>
        </p:txBody>
      </p:sp>
    </p:spTree>
    <p:extLst>
      <p:ext uri="{BB962C8B-B14F-4D97-AF65-F5344CB8AC3E}">
        <p14:creationId xmlns:p14="http://schemas.microsoft.com/office/powerpoint/2010/main" val="3347626743"/>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487CDFF-1700-E94D-B9B0-2C22151045C8}"/>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8" name="Rectangle 1030">
            <a:extLst>
              <a:ext uri="{FF2B5EF4-FFF2-40B4-BE49-F238E27FC236}">
                <a16:creationId xmlns:a16="http://schemas.microsoft.com/office/drawing/2014/main" id="{D3CDFB28-FB92-2941-8113-9F2AB4826965}"/>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8D3A54CB-8AB7-5341-B4F5-07F05259E0AF}" type="slidenum">
              <a:rPr lang="en-US"/>
              <a:pPr>
                <a:defRPr/>
              </a:pPr>
              <a:t>‹#›</a:t>
            </a:fld>
            <a:endParaRPr lang="en-US"/>
          </a:p>
        </p:txBody>
      </p:sp>
    </p:spTree>
    <p:extLst>
      <p:ext uri="{BB962C8B-B14F-4D97-AF65-F5344CB8AC3E}">
        <p14:creationId xmlns:p14="http://schemas.microsoft.com/office/powerpoint/2010/main" val="405893207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64CF608-AEF7-E547-87B2-B48DB70F45B9}"/>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4" name="Rectangle 1030">
            <a:extLst>
              <a:ext uri="{FF2B5EF4-FFF2-40B4-BE49-F238E27FC236}">
                <a16:creationId xmlns:a16="http://schemas.microsoft.com/office/drawing/2014/main" id="{F36728B4-9E7E-A241-9DBB-CE7C811E1FE9}"/>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3E65CC0B-098A-B744-BF90-88BDC770BCB3}" type="slidenum">
              <a:rPr lang="en-US"/>
              <a:pPr>
                <a:defRPr/>
              </a:pPr>
              <a:t>‹#›</a:t>
            </a:fld>
            <a:endParaRPr lang="en-US"/>
          </a:p>
        </p:txBody>
      </p:sp>
    </p:spTree>
    <p:extLst>
      <p:ext uri="{BB962C8B-B14F-4D97-AF65-F5344CB8AC3E}">
        <p14:creationId xmlns:p14="http://schemas.microsoft.com/office/powerpoint/2010/main" val="233906073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364D64E7-ACB0-5F44-9D51-5E7C24BB9904}"/>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3" name="Rectangle 1030">
            <a:extLst>
              <a:ext uri="{FF2B5EF4-FFF2-40B4-BE49-F238E27FC236}">
                <a16:creationId xmlns:a16="http://schemas.microsoft.com/office/drawing/2014/main" id="{437316F8-62D8-CE48-A5E9-72F9C82D05BC}"/>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44838167-4545-1848-BFE9-199CBBB94670}" type="slidenum">
              <a:rPr lang="en-US"/>
              <a:pPr>
                <a:defRPr/>
              </a:pPr>
              <a:t>‹#›</a:t>
            </a:fld>
            <a:endParaRPr lang="en-US"/>
          </a:p>
        </p:txBody>
      </p:sp>
    </p:spTree>
    <p:extLst>
      <p:ext uri="{BB962C8B-B14F-4D97-AF65-F5344CB8AC3E}">
        <p14:creationId xmlns:p14="http://schemas.microsoft.com/office/powerpoint/2010/main" val="357471755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E2E2CD7-4C2C-6E4A-AA98-7AB09C0098FC}"/>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9BE0144D-3983-CA40-9C49-3B6E10DCFEC4}"/>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FCB620CD-E2B7-4E47-BB73-146B9A0C7E1B}" type="slidenum">
              <a:rPr lang="en-US"/>
              <a:pPr>
                <a:defRPr/>
              </a:pPr>
              <a:t>‹#›</a:t>
            </a:fld>
            <a:endParaRPr lang="en-US"/>
          </a:p>
        </p:txBody>
      </p:sp>
    </p:spTree>
    <p:extLst>
      <p:ext uri="{BB962C8B-B14F-4D97-AF65-F5344CB8AC3E}">
        <p14:creationId xmlns:p14="http://schemas.microsoft.com/office/powerpoint/2010/main" val="26933201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AB01EA3-8E26-9645-B093-E9DF3F0C8E8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7977291-1606-4F4F-B6A9-F0F3AB5BF1BE}"/>
              </a:ext>
            </a:extLst>
          </p:cNvPr>
          <p:cNvSpPr>
            <a:spLocks noGrp="1" noChangeArrowheads="1"/>
          </p:cNvSpPr>
          <p:nvPr>
            <p:ph type="sldNum" sz="quarter" idx="11"/>
          </p:nvPr>
        </p:nvSpPr>
        <p:spPr>
          <a:ln/>
        </p:spPr>
        <p:txBody>
          <a:bodyPr/>
          <a:lstStyle>
            <a:lvl1pPr>
              <a:defRPr/>
            </a:lvl1pPr>
          </a:lstStyle>
          <a:p>
            <a:pPr>
              <a:defRPr/>
            </a:pPr>
            <a:fld id="{DB9D6322-2DD0-0F43-8B66-D33EE047BD5D}" type="slidenum">
              <a:rPr lang="en-US" altLang="en-US"/>
              <a:pPr>
                <a:defRPr/>
              </a:pPr>
              <a:t>‹#›</a:t>
            </a:fld>
            <a:endParaRPr lang="en-US" altLang="en-US"/>
          </a:p>
        </p:txBody>
      </p:sp>
    </p:spTree>
    <p:extLst>
      <p:ext uri="{BB962C8B-B14F-4D97-AF65-F5344CB8AC3E}">
        <p14:creationId xmlns:p14="http://schemas.microsoft.com/office/powerpoint/2010/main" val="179175058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21FB400-C671-2443-8B1C-E1609CCAAA54}"/>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6" name="Rectangle 1030">
            <a:extLst>
              <a:ext uri="{FF2B5EF4-FFF2-40B4-BE49-F238E27FC236}">
                <a16:creationId xmlns:a16="http://schemas.microsoft.com/office/drawing/2014/main" id="{B1705739-3A4B-0B4F-AC5C-56973B7A4904}"/>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1D0E9C9F-36EB-EB41-A301-BC249238D191}" type="slidenum">
              <a:rPr lang="en-US"/>
              <a:pPr>
                <a:defRPr/>
              </a:pPr>
              <a:t>‹#›</a:t>
            </a:fld>
            <a:endParaRPr lang="en-US"/>
          </a:p>
        </p:txBody>
      </p:sp>
    </p:spTree>
    <p:extLst>
      <p:ext uri="{BB962C8B-B14F-4D97-AF65-F5344CB8AC3E}">
        <p14:creationId xmlns:p14="http://schemas.microsoft.com/office/powerpoint/2010/main" val="2779598606"/>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2B7CC29-A0E3-AC48-B1AA-B17C0739F812}"/>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F1DEB8FD-CEE8-5047-A9A6-0976242AC69D}"/>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5418B760-5AC2-3C4E-83C8-A92454B602B1}" type="slidenum">
              <a:rPr lang="en-US"/>
              <a:pPr>
                <a:defRPr/>
              </a:pPr>
              <a:t>‹#›</a:t>
            </a:fld>
            <a:endParaRPr lang="en-US"/>
          </a:p>
        </p:txBody>
      </p:sp>
    </p:spTree>
    <p:extLst>
      <p:ext uri="{BB962C8B-B14F-4D97-AF65-F5344CB8AC3E}">
        <p14:creationId xmlns:p14="http://schemas.microsoft.com/office/powerpoint/2010/main" val="7069453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B2C5CE7-626E-C94A-B108-E1A6EFF44A0A}"/>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7B643EEB-4ED2-CA46-B686-282DBE3DE16C}"/>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333AF339-04F4-8349-9861-A6DFB46C7DCA}" type="slidenum">
              <a:rPr lang="en-US"/>
              <a:pPr>
                <a:defRPr/>
              </a:pPr>
              <a:t>‹#›</a:t>
            </a:fld>
            <a:endParaRPr lang="en-US"/>
          </a:p>
        </p:txBody>
      </p:sp>
    </p:spTree>
    <p:extLst>
      <p:ext uri="{BB962C8B-B14F-4D97-AF65-F5344CB8AC3E}">
        <p14:creationId xmlns:p14="http://schemas.microsoft.com/office/powerpoint/2010/main" val="45025736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a:extLst>
              <a:ext uri="{FF2B5EF4-FFF2-40B4-BE49-F238E27FC236}">
                <a16:creationId xmlns:a16="http://schemas.microsoft.com/office/drawing/2014/main" id="{ADE07173-DD6C-1340-8886-6298562202F9}"/>
              </a:ext>
            </a:extLst>
          </p:cNvPr>
          <p:cNvSpPr>
            <a:spLocks noGrp="1" noChangeArrowheads="1"/>
          </p:cNvSpPr>
          <p:nvPr>
            <p:ph type="ftr" sz="quarter" idx="10"/>
          </p:nvPr>
        </p:nvSpPr>
        <p:spPr/>
        <p:txBody>
          <a:bodyPr/>
          <a:lstStyle>
            <a:lvl1pPr>
              <a:defRPr>
                <a:ea typeface="ＭＳ Ｐゴシック" panose="020B0600070205080204" pitchFamily="34" charset="-128"/>
                <a:cs typeface="+mn-cs"/>
              </a:defRPr>
            </a:lvl1pPr>
          </a:lstStyle>
          <a:p>
            <a:pPr>
              <a:defRPr/>
            </a:pPr>
            <a:endParaRPr lang="en-US"/>
          </a:p>
        </p:txBody>
      </p:sp>
      <p:sp>
        <p:nvSpPr>
          <p:cNvPr id="5" name="Rectangle 1030">
            <a:extLst>
              <a:ext uri="{FF2B5EF4-FFF2-40B4-BE49-F238E27FC236}">
                <a16:creationId xmlns:a16="http://schemas.microsoft.com/office/drawing/2014/main" id="{EB10DBC6-876D-0145-8515-91ADEAD2E943}"/>
              </a:ext>
            </a:extLst>
          </p:cNvPr>
          <p:cNvSpPr>
            <a:spLocks noGrp="1" noChangeArrowheads="1"/>
          </p:cNvSpPr>
          <p:nvPr>
            <p:ph type="sldNum" sz="quarter" idx="11"/>
          </p:nvPr>
        </p:nvSpPr>
        <p:spPr/>
        <p:txBody>
          <a:bodyPr/>
          <a:lstStyle>
            <a:lvl1pPr>
              <a:defRPr>
                <a:ea typeface="ＭＳ Ｐゴシック" panose="020B0600070205080204" pitchFamily="34" charset="-128"/>
                <a:cs typeface="+mn-cs"/>
              </a:defRPr>
            </a:lvl1pPr>
          </a:lstStyle>
          <a:p>
            <a:pPr>
              <a:defRPr/>
            </a:pPr>
            <a:fld id="{CD16FDA9-A244-A44F-8964-7AD09C6E6921}" type="slidenum">
              <a:rPr lang="en-US"/>
              <a:pPr>
                <a:defRPr/>
              </a:pPr>
              <a:t>‹#›</a:t>
            </a:fld>
            <a:endParaRPr lang="en-US"/>
          </a:p>
        </p:txBody>
      </p:sp>
    </p:spTree>
    <p:extLst>
      <p:ext uri="{BB962C8B-B14F-4D97-AF65-F5344CB8AC3E}">
        <p14:creationId xmlns:p14="http://schemas.microsoft.com/office/powerpoint/2010/main" val="3803654897"/>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D1C3E831-0AE6-7841-B4D0-30DDB5F0BCCB}"/>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8014CFE1-0C60-8443-9374-566E1B5D17AC}"/>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04AB3D5A-713B-CC4A-83C1-23FBF2140A7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0AC09983-A0C0-9F49-8DE4-B23C93D99D2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a:extLst>
              <a:ext uri="{FF2B5EF4-FFF2-40B4-BE49-F238E27FC236}">
                <a16:creationId xmlns:a16="http://schemas.microsoft.com/office/drawing/2014/main" id="{D62CC11E-BCDB-2E48-ACCD-6CAD3B3C6B09}"/>
              </a:ext>
            </a:extLst>
          </p:cNvPr>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a:extLst>
              <a:ext uri="{FF2B5EF4-FFF2-40B4-BE49-F238E27FC236}">
                <a16:creationId xmlns:a16="http://schemas.microsoft.com/office/drawing/2014/main" id="{7C91ED14-CCBE-7647-89B2-F28C07A8D735}"/>
              </a:ext>
            </a:extLst>
          </p:cNvPr>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397FFD3A-7AF0-2941-A4D6-6AB2B158730B}" type="slidenum">
              <a:rPr lang="en-US" altLang="en-US"/>
              <a:pPr>
                <a:defRPr/>
              </a:pPr>
              <a:t>‹#›</a:t>
            </a:fld>
            <a:endParaRPr lang="en-US" altLang="en-US"/>
          </a:p>
        </p:txBody>
      </p:sp>
    </p:spTree>
    <p:extLst>
      <p:ext uri="{BB962C8B-B14F-4D97-AF65-F5344CB8AC3E}">
        <p14:creationId xmlns:p14="http://schemas.microsoft.com/office/powerpoint/2010/main" val="71553451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D3A7B2E-6BAE-994B-AC06-9AF78C1AB893}"/>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0B84F314-62B4-914B-9C68-F6E37E0A04CE}"/>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0A4C0BE-A37D-E641-8046-6435DC8F5937}" type="slidenum">
              <a:rPr lang="en-US" altLang="en-US"/>
              <a:pPr>
                <a:defRPr/>
              </a:pPr>
              <a:t>‹#›</a:t>
            </a:fld>
            <a:endParaRPr lang="en-US" altLang="en-US"/>
          </a:p>
        </p:txBody>
      </p:sp>
    </p:spTree>
    <p:extLst>
      <p:ext uri="{BB962C8B-B14F-4D97-AF65-F5344CB8AC3E}">
        <p14:creationId xmlns:p14="http://schemas.microsoft.com/office/powerpoint/2010/main" val="3814060589"/>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1F24F40-87D4-4446-97B5-30003696CFA6}"/>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a:extLst>
              <a:ext uri="{FF2B5EF4-FFF2-40B4-BE49-F238E27FC236}">
                <a16:creationId xmlns:a16="http://schemas.microsoft.com/office/drawing/2014/main" id="{707447CB-3B40-6E44-8482-BB40E3359106}"/>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5787DB5-461C-364E-9E9A-7B61F19496D9}" type="slidenum">
              <a:rPr lang="en-US" altLang="en-US"/>
              <a:pPr>
                <a:defRPr/>
              </a:pPr>
              <a:t>‹#›</a:t>
            </a:fld>
            <a:endParaRPr lang="en-US" altLang="en-US"/>
          </a:p>
        </p:txBody>
      </p:sp>
    </p:spTree>
    <p:extLst>
      <p:ext uri="{BB962C8B-B14F-4D97-AF65-F5344CB8AC3E}">
        <p14:creationId xmlns:p14="http://schemas.microsoft.com/office/powerpoint/2010/main" val="124943261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C2B6176F-350F-F84E-85B1-7C5CFAFDF0DE}"/>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a:extLst>
              <a:ext uri="{FF2B5EF4-FFF2-40B4-BE49-F238E27FC236}">
                <a16:creationId xmlns:a16="http://schemas.microsoft.com/office/drawing/2014/main" id="{A3678DF9-11B1-DE41-988C-0ED59B299540}"/>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F60EA36-F9B0-7A41-A742-CEC1A57A1195}" type="slidenum">
              <a:rPr lang="en-US" altLang="en-US"/>
              <a:pPr>
                <a:defRPr/>
              </a:pPr>
              <a:t>‹#›</a:t>
            </a:fld>
            <a:endParaRPr lang="en-US" altLang="en-US"/>
          </a:p>
        </p:txBody>
      </p:sp>
    </p:spTree>
    <p:extLst>
      <p:ext uri="{BB962C8B-B14F-4D97-AF65-F5344CB8AC3E}">
        <p14:creationId xmlns:p14="http://schemas.microsoft.com/office/powerpoint/2010/main" val="1446350480"/>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53391714-F99F-1D4E-8319-64D47F55514F}"/>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a:extLst>
              <a:ext uri="{FF2B5EF4-FFF2-40B4-BE49-F238E27FC236}">
                <a16:creationId xmlns:a16="http://schemas.microsoft.com/office/drawing/2014/main" id="{F40A08FE-87C1-E44A-8321-DFF1028096A7}"/>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54EF6DF-799D-B547-9ADF-4E77654EDFB5}" type="slidenum">
              <a:rPr lang="en-US" altLang="en-US"/>
              <a:pPr>
                <a:defRPr/>
              </a:pPr>
              <a:t>‹#›</a:t>
            </a:fld>
            <a:endParaRPr lang="en-US" altLang="en-US"/>
          </a:p>
        </p:txBody>
      </p:sp>
    </p:spTree>
    <p:extLst>
      <p:ext uri="{BB962C8B-B14F-4D97-AF65-F5344CB8AC3E}">
        <p14:creationId xmlns:p14="http://schemas.microsoft.com/office/powerpoint/2010/main" val="164443025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C39250E0-D302-4844-A4A8-1D2C9504AD58}"/>
              </a:ext>
            </a:extLst>
          </p:cNvPr>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a:extLst>
              <a:ext uri="{FF2B5EF4-FFF2-40B4-BE49-F238E27FC236}">
                <a16:creationId xmlns:a16="http://schemas.microsoft.com/office/drawing/2014/main" id="{DF8E1E34-DC0F-5A41-98D3-8360B58E0A16}"/>
              </a:ext>
            </a:extLst>
          </p:cNvPr>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DB45D1-41E0-134F-A484-75B19A9218F9}" type="slidenum">
              <a:rPr lang="en-US" altLang="en-US"/>
              <a:pPr>
                <a:defRPr/>
              </a:pPr>
              <a:t>‹#›</a:t>
            </a:fld>
            <a:endParaRPr lang="en-US" altLang="en-US"/>
          </a:p>
        </p:txBody>
      </p:sp>
    </p:spTree>
    <p:extLst>
      <p:ext uri="{BB962C8B-B14F-4D97-AF65-F5344CB8AC3E}">
        <p14:creationId xmlns:p14="http://schemas.microsoft.com/office/powerpoint/2010/main" val="9714147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2.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3.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image" Target="../media/image1.png"/><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14.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image" Target="../media/image1.png"/><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5.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theme" Target="../theme/theme16.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heme" Target="../theme/theme17.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theme" Target="../theme/theme1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9.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theme" Target="../theme/theme20.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theme" Target="../theme/theme2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22.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23.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4.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theme" Target="../theme/theme25.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theme" Target="../theme/theme26.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theme" Target="../theme/theme2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theme" Target="../theme/theme28.xml"/><Relationship Id="rId3" Type="http://schemas.openxmlformats.org/officeDocument/2006/relationships/slideLayout" Target="../slideLayouts/slideLayout314.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0" Type="http://schemas.openxmlformats.org/officeDocument/2006/relationships/slideLayout" Target="../slideLayouts/slideLayout321.xml"/><Relationship Id="rId4" Type="http://schemas.openxmlformats.org/officeDocument/2006/relationships/slideLayout" Target="../slideLayouts/slideLayout315.xml"/><Relationship Id="rId9" Type="http://schemas.openxmlformats.org/officeDocument/2006/relationships/slideLayout" Target="../slideLayouts/slideLayout320.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theme" Target="../theme/theme29.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2" Type="http://schemas.openxmlformats.org/officeDocument/2006/relationships/slideLayout" Target="../slideLayouts/slideLayout325.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theme" Target="../theme/theme30.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55.xml"/><Relationship Id="rId3" Type="http://schemas.openxmlformats.org/officeDocument/2006/relationships/slideLayout" Target="../slideLayouts/slideLayout350.xml"/><Relationship Id="rId7" Type="http://schemas.openxmlformats.org/officeDocument/2006/relationships/slideLayout" Target="../slideLayouts/slideLayout354.xml"/><Relationship Id="rId12" Type="http://schemas.openxmlformats.org/officeDocument/2006/relationships/theme" Target="../theme/theme31.xml"/><Relationship Id="rId2" Type="http://schemas.openxmlformats.org/officeDocument/2006/relationships/slideLayout" Target="../slideLayouts/slideLayout349.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0" Type="http://schemas.openxmlformats.org/officeDocument/2006/relationships/slideLayout" Target="../slideLayouts/slideLayout357.xml"/><Relationship Id="rId4" Type="http://schemas.openxmlformats.org/officeDocument/2006/relationships/slideLayout" Target="../slideLayouts/slideLayout351.xml"/><Relationship Id="rId9" Type="http://schemas.openxmlformats.org/officeDocument/2006/relationships/slideLayout" Target="../slideLayouts/slideLayout356.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theme" Target="../theme/theme32.xml"/><Relationship Id="rId3" Type="http://schemas.openxmlformats.org/officeDocument/2006/relationships/slideLayout" Target="../slideLayouts/slideLayout361.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2" Type="http://schemas.openxmlformats.org/officeDocument/2006/relationships/slideLayout" Target="../slideLayouts/slideLayout360.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0" Type="http://schemas.openxmlformats.org/officeDocument/2006/relationships/slideLayout" Target="../slideLayouts/slideLayout368.xml"/><Relationship Id="rId4" Type="http://schemas.openxmlformats.org/officeDocument/2006/relationships/slideLayout" Target="../slideLayouts/slideLayout362.xml"/><Relationship Id="rId9" Type="http://schemas.openxmlformats.org/officeDocument/2006/relationships/slideLayout" Target="../slideLayouts/slideLayout3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228F25FD-DF31-3547-86C0-DC7B68A5EDD6}"/>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C642EC46-1305-734D-A022-8F441A0DC433}"/>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4894F77-4824-1C4D-B980-C0F4BA1A550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57C535B2-C077-3C46-A187-4CBEF0169A1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panose="02020404030301010803" pitchFamily="18" charset="0"/>
                <a:cs typeface="Arial" panose="020B0604020202020204" pitchFamily="34" charset="0"/>
              </a:defRPr>
            </a:lvl1pPr>
          </a:lstStyle>
          <a:p>
            <a:pPr>
              <a:defRPr/>
            </a:pPr>
            <a:fld id="{E77E9D96-51B4-6D44-AFF7-5DDA60969F4E}" type="slidenum">
              <a:rPr lang="en-US" altLang="en-US"/>
              <a:pPr>
                <a:defRPr/>
              </a:pPr>
              <a:t>‹#›</a:t>
            </a:fld>
            <a:endParaRPr lang="en-US" altLang="en-US"/>
          </a:p>
        </p:txBody>
      </p:sp>
      <p:sp>
        <p:nvSpPr>
          <p:cNvPr id="1030" name="Line 1032">
            <a:extLst>
              <a:ext uri="{FF2B5EF4-FFF2-40B4-BE49-F238E27FC236}">
                <a16:creationId xmlns:a16="http://schemas.microsoft.com/office/drawing/2014/main" id="{95A4BB5E-0C01-7744-9138-11D511BB3C7D}"/>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75009779-0FF3-C249-8BA4-23BB1B61B1ED}"/>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5136" r:id="rId1"/>
    <p:sldLayoutId id="2147485082" r:id="rId2"/>
    <p:sldLayoutId id="2147485083" r:id="rId3"/>
    <p:sldLayoutId id="2147485084" r:id="rId4"/>
    <p:sldLayoutId id="2147485085" r:id="rId5"/>
    <p:sldLayoutId id="2147485086" r:id="rId6"/>
    <p:sldLayoutId id="2147485087" r:id="rId7"/>
    <p:sldLayoutId id="2147485088" r:id="rId8"/>
    <p:sldLayoutId id="2147485089" r:id="rId9"/>
    <p:sldLayoutId id="2147485090" r:id="rId10"/>
    <p:sldLayoutId id="2147485091" r:id="rId11"/>
    <p:sldLayoutId id="214748509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941709675"/>
      </p:ext>
    </p:extLst>
  </p:cSld>
  <p:clrMap bg1="lt1" tx1="dk1" bg2="lt2" tx2="dk2" accent1="accent1" accent2="accent2" accent3="accent3" accent4="accent4" accent5="accent5" accent6="accent6" hlink="hlink" folHlink="folHlink"/>
  <p:sldLayoutIdLst>
    <p:sldLayoutId id="2147485199" r:id="rId1"/>
    <p:sldLayoutId id="2147485200" r:id="rId2"/>
    <p:sldLayoutId id="2147485201" r:id="rId3"/>
    <p:sldLayoutId id="2147485202" r:id="rId4"/>
    <p:sldLayoutId id="2147485203" r:id="rId5"/>
    <p:sldLayoutId id="2147485204" r:id="rId6"/>
    <p:sldLayoutId id="2147485205" r:id="rId7"/>
    <p:sldLayoutId id="2147485206" r:id="rId8"/>
    <p:sldLayoutId id="2147485207" r:id="rId9"/>
    <p:sldLayoutId id="2147485208" r:id="rId10"/>
    <p:sldLayoutId id="214748520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185671071"/>
      </p:ext>
    </p:extLst>
  </p:cSld>
  <p:clrMap bg1="lt1" tx1="dk1" bg2="lt2" tx2="dk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3620790"/>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 id="214748532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508221991"/>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332150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6DE260D9-D387-A94B-B0EA-C2193D10FC8C}"/>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78851" name="Rectangle 1027">
            <a:extLst>
              <a:ext uri="{FF2B5EF4-FFF2-40B4-BE49-F238E27FC236}">
                <a16:creationId xmlns:a16="http://schemas.microsoft.com/office/drawing/2014/main" id="{A06E19EB-5185-894C-959D-781B4B1DA2AA}"/>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A86275BE-EDAA-D741-BCB8-499952FF734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Garamond" pitchFamily="18" charset="0"/>
              </a:defRPr>
            </a:lvl1pPr>
          </a:lstStyle>
          <a:p>
            <a:pPr>
              <a:defRPr/>
            </a:pPr>
            <a:endParaRPr lang="en-US" altLang="en-US"/>
          </a:p>
        </p:txBody>
      </p:sp>
      <p:sp>
        <p:nvSpPr>
          <p:cNvPr id="100358" name="Rectangle 1030">
            <a:extLst>
              <a:ext uri="{FF2B5EF4-FFF2-40B4-BE49-F238E27FC236}">
                <a16:creationId xmlns:a16="http://schemas.microsoft.com/office/drawing/2014/main" id="{F0EFDDA1-A506-734F-93A4-C095FE25E032}"/>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latin typeface="Garamond" pitchFamily="18" charset="0"/>
              </a:defRPr>
            </a:lvl1pPr>
          </a:lstStyle>
          <a:p>
            <a:pPr>
              <a:defRPr/>
            </a:pPr>
            <a:fld id="{9599DE0E-CDF7-D34C-B005-92709AB15EE6}" type="slidenum">
              <a:rPr lang="en-US" altLang="en-US"/>
              <a:pPr>
                <a:defRPr/>
              </a:pPr>
              <a:t>‹#›</a:t>
            </a:fld>
            <a:endParaRPr lang="en-US" altLang="en-US"/>
          </a:p>
        </p:txBody>
      </p:sp>
      <p:sp>
        <p:nvSpPr>
          <p:cNvPr id="78854" name="Line 1032">
            <a:extLst>
              <a:ext uri="{FF2B5EF4-FFF2-40B4-BE49-F238E27FC236}">
                <a16:creationId xmlns:a16="http://schemas.microsoft.com/office/drawing/2014/main" id="{E92A042E-9260-E243-99DF-3F9C3E6EF88C}"/>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1033">
            <a:extLst>
              <a:ext uri="{FF2B5EF4-FFF2-40B4-BE49-F238E27FC236}">
                <a16:creationId xmlns:a16="http://schemas.microsoft.com/office/drawing/2014/main" id="{A0A20386-DB53-8748-8269-10785AFA4217}"/>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8856" name="Picture 7" descr="safari.png">
            <a:extLst>
              <a:ext uri="{FF2B5EF4-FFF2-40B4-BE49-F238E27FC236}">
                <a16:creationId xmlns:a16="http://schemas.microsoft.com/office/drawing/2014/main" id="{307DFB9D-558F-564A-9EA0-4B1D2973246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817223"/>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6564B44D-6DE3-EB4B-BC9E-1D4B34EA7FC3}"/>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B4F7CB6D-EB28-0141-B956-330ABBB1DDDA}"/>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4894F77-4824-1C4D-B980-C0F4BA1A550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57C535B2-C077-3C46-A187-4CBEF0169A1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panose="02020404030301010803" pitchFamily="18" charset="0"/>
                <a:cs typeface="Arial" panose="020B0604020202020204" pitchFamily="34" charset="0"/>
              </a:defRPr>
            </a:lvl1pPr>
          </a:lstStyle>
          <a:p>
            <a:pPr>
              <a:defRPr/>
            </a:pPr>
            <a:fld id="{9C2F7CED-A1AD-324A-AB80-C3A766834B59}" type="slidenum">
              <a:rPr lang="en-US" altLang="en-US"/>
              <a:pPr>
                <a:defRPr/>
              </a:pPr>
              <a:t>‹#›</a:t>
            </a:fld>
            <a:endParaRPr lang="en-US" altLang="en-US"/>
          </a:p>
        </p:txBody>
      </p:sp>
      <p:sp>
        <p:nvSpPr>
          <p:cNvPr id="1030" name="Line 1032">
            <a:extLst>
              <a:ext uri="{FF2B5EF4-FFF2-40B4-BE49-F238E27FC236}">
                <a16:creationId xmlns:a16="http://schemas.microsoft.com/office/drawing/2014/main" id="{0227E127-8C49-3F45-972D-92E8C0E8C48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6C94FFD6-65B0-9F41-A269-D2A8CA6A349D}"/>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39091167"/>
      </p:ext>
    </p:extLst>
  </p:cSld>
  <p:clrMap bg1="lt1" tx1="dk1" bg2="lt2" tx2="dk2" accent1="accent1" accent2="accent2" accent3="accent3" accent4="accent4" accent5="accent5" accent6="accent6" hlink="hlink" folHlink="folHlink"/>
  <p:sldLayoutIdLst>
    <p:sldLayoutId id="2147485451" r:id="rId1"/>
    <p:sldLayoutId id="2147485452" r:id="rId2"/>
    <p:sldLayoutId id="2147485453" r:id="rId3"/>
    <p:sldLayoutId id="2147485454" r:id="rId4"/>
    <p:sldLayoutId id="2147485455" r:id="rId5"/>
    <p:sldLayoutId id="2147485456" r:id="rId6"/>
    <p:sldLayoutId id="2147485457" r:id="rId7"/>
    <p:sldLayoutId id="2147485458" r:id="rId8"/>
    <p:sldLayoutId id="2147485459" r:id="rId9"/>
    <p:sldLayoutId id="2147485460" r:id="rId10"/>
    <p:sldLayoutId id="2147485461" r:id="rId11"/>
    <p:sldLayoutId id="214748546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a:extLst>
              <a:ext uri="{FF2B5EF4-FFF2-40B4-BE49-F238E27FC236}">
                <a16:creationId xmlns:a16="http://schemas.microsoft.com/office/drawing/2014/main" id="{47CE09DA-2445-814C-B15E-7538A17B3376}"/>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5539" name="Rectangle 1027">
            <a:extLst>
              <a:ext uri="{FF2B5EF4-FFF2-40B4-BE49-F238E27FC236}">
                <a16:creationId xmlns:a16="http://schemas.microsoft.com/office/drawing/2014/main" id="{0C4C02B3-4E77-3D42-8406-AEA92361E288}"/>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A0F77C-4198-5F4B-A635-231322DC258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02C852AA-A1E8-8D4B-B4FB-6FB8486E1E9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1AC8BC34-B2AD-9645-9F22-FC74D77E3CE0}" type="slidenum">
              <a:rPr lang="en-US" altLang="en-US"/>
              <a:pPr>
                <a:defRPr/>
              </a:pPr>
              <a:t>‹#›</a:t>
            </a:fld>
            <a:endParaRPr lang="en-US" altLang="en-US"/>
          </a:p>
        </p:txBody>
      </p:sp>
      <p:sp>
        <p:nvSpPr>
          <p:cNvPr id="65542" name="Line 1032">
            <a:extLst>
              <a:ext uri="{FF2B5EF4-FFF2-40B4-BE49-F238E27FC236}">
                <a16:creationId xmlns:a16="http://schemas.microsoft.com/office/drawing/2014/main" id="{C93D21CF-510B-F744-AF1D-567CA7DECCA8}"/>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Line 1033">
            <a:extLst>
              <a:ext uri="{FF2B5EF4-FFF2-40B4-BE49-F238E27FC236}">
                <a16:creationId xmlns:a16="http://schemas.microsoft.com/office/drawing/2014/main" id="{CCAE2A8C-0C20-9444-8084-BC468BE9E4F7}"/>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096894467"/>
      </p:ext>
    </p:extLst>
  </p:cSld>
  <p:clrMap bg1="lt1" tx1="dk1" bg2="lt2" tx2="dk2" accent1="accent1" accent2="accent2" accent3="accent3" accent4="accent4" accent5="accent5" accent6="accent6" hlink="hlink" folHlink="folHlink"/>
  <p:sldLayoutIdLst>
    <p:sldLayoutId id="2147485464" r:id="rId1"/>
    <p:sldLayoutId id="2147485465" r:id="rId2"/>
    <p:sldLayoutId id="2147485466" r:id="rId3"/>
    <p:sldLayoutId id="2147485467" r:id="rId4"/>
    <p:sldLayoutId id="2147485468" r:id="rId5"/>
    <p:sldLayoutId id="2147485469" r:id="rId6"/>
    <p:sldLayoutId id="2147485470" r:id="rId7"/>
    <p:sldLayoutId id="2147485471" r:id="rId8"/>
    <p:sldLayoutId id="2147485472" r:id="rId9"/>
    <p:sldLayoutId id="2147485473" r:id="rId10"/>
    <p:sldLayoutId id="2147485474" r:id="rId11"/>
    <p:sldLayoutId id="214748547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1026">
            <a:extLst>
              <a:ext uri="{FF2B5EF4-FFF2-40B4-BE49-F238E27FC236}">
                <a16:creationId xmlns:a16="http://schemas.microsoft.com/office/drawing/2014/main" id="{C5455502-AB85-914E-935E-1BACDDF6D6E1}"/>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91139" name="Rectangle 1027">
            <a:extLst>
              <a:ext uri="{FF2B5EF4-FFF2-40B4-BE49-F238E27FC236}">
                <a16:creationId xmlns:a16="http://schemas.microsoft.com/office/drawing/2014/main" id="{298EC41A-B822-7D41-9A16-E8ED68DF05F7}"/>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D2B152B-1372-C545-B159-9164BC6A628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C35B78D-C4F8-A842-A3FB-B66CF5E72199}"/>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panose="02020404030301010803" pitchFamily="18" charset="0"/>
                <a:cs typeface="Arial" panose="020B0604020202020204" pitchFamily="34" charset="0"/>
              </a:defRPr>
            </a:lvl1pPr>
          </a:lstStyle>
          <a:p>
            <a:pPr>
              <a:defRPr/>
            </a:pPr>
            <a:fld id="{9018E706-C0EF-CB45-8A72-9BBB418B3627}" type="slidenum">
              <a:rPr lang="en-US" altLang="en-US"/>
              <a:pPr>
                <a:defRPr/>
              </a:pPr>
              <a:t>‹#›</a:t>
            </a:fld>
            <a:endParaRPr lang="en-US" altLang="en-US"/>
          </a:p>
        </p:txBody>
      </p:sp>
      <p:sp>
        <p:nvSpPr>
          <p:cNvPr id="91142" name="Line 1032">
            <a:extLst>
              <a:ext uri="{FF2B5EF4-FFF2-40B4-BE49-F238E27FC236}">
                <a16:creationId xmlns:a16="http://schemas.microsoft.com/office/drawing/2014/main" id="{185B47C1-6FD0-E549-B573-BE90C7E7BC8D}"/>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143" name="Line 1033">
            <a:extLst>
              <a:ext uri="{FF2B5EF4-FFF2-40B4-BE49-F238E27FC236}">
                <a16:creationId xmlns:a16="http://schemas.microsoft.com/office/drawing/2014/main" id="{B2C82620-3B86-AA41-B973-A54EFFE1443D}"/>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08805073"/>
      </p:ext>
    </p:extLst>
  </p:cSld>
  <p:clrMap bg1="lt1" tx1="dk1" bg2="lt2" tx2="dk2" accent1="accent1" accent2="accent2" accent3="accent3" accent4="accent4" accent5="accent5" accent6="accent6" hlink="hlink" folHlink="folHlink"/>
  <p:sldLayoutIdLst>
    <p:sldLayoutId id="2147485477" r:id="rId1"/>
    <p:sldLayoutId id="2147485478" r:id="rId2"/>
    <p:sldLayoutId id="2147485479" r:id="rId3"/>
    <p:sldLayoutId id="2147485480" r:id="rId4"/>
    <p:sldLayoutId id="2147485481" r:id="rId5"/>
    <p:sldLayoutId id="2147485482" r:id="rId6"/>
    <p:sldLayoutId id="2147485483" r:id="rId7"/>
    <p:sldLayoutId id="2147485484" r:id="rId8"/>
    <p:sldLayoutId id="2147485485" r:id="rId9"/>
    <p:sldLayoutId id="2147485486" r:id="rId10"/>
    <p:sldLayoutId id="2147485487" r:id="rId11"/>
    <p:sldLayoutId id="214748548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Title Placeholder 1">
            <a:extLst>
              <a:ext uri="{FF2B5EF4-FFF2-40B4-BE49-F238E27FC236}">
                <a16:creationId xmlns:a16="http://schemas.microsoft.com/office/drawing/2014/main" id="{E23A706C-B3AD-AC4E-827A-6B2063D38D95}"/>
              </a:ext>
            </a:extLst>
          </p:cNvPr>
          <p:cNvSpPr>
            <a:spLocks noGrp="1"/>
          </p:cNvSpPr>
          <p:nvPr>
            <p:ph type="title"/>
          </p:nvPr>
        </p:nvSpPr>
        <p:spPr bwMode="auto">
          <a:xfrm>
            <a:off x="228600" y="15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451" name="Text Placeholder 2">
            <a:extLst>
              <a:ext uri="{FF2B5EF4-FFF2-40B4-BE49-F238E27FC236}">
                <a16:creationId xmlns:a16="http://schemas.microsoft.com/office/drawing/2014/main" id="{546BBA12-5824-CB4B-9961-EFF987201B36}"/>
              </a:ext>
            </a:extLst>
          </p:cNvPr>
          <p:cNvSpPr>
            <a:spLocks noGrp="1"/>
          </p:cNvSpPr>
          <p:nvPr>
            <p:ph type="body" idx="1"/>
          </p:nvPr>
        </p:nvSpPr>
        <p:spPr bwMode="auto">
          <a:xfrm>
            <a:off x="228600" y="1219200"/>
            <a:ext cx="86868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EE1574B-C210-8940-8015-9EB7DF56D03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9723BB49-8D96-D149-999E-862A580C3E0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F27C7ED7-221D-EE4C-95F3-9610788028B4}"/>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11691C06-E93D-914D-AA3C-F356E2EED1B4}" type="slidenum">
              <a:rPr lang="en-US" altLang="en-US"/>
              <a:pPr>
                <a:defRPr/>
              </a:pPr>
              <a:t>‹#›</a:t>
            </a:fld>
            <a:endParaRPr lang="en-US" altLang="en-US"/>
          </a:p>
        </p:txBody>
      </p:sp>
    </p:spTree>
    <p:extLst>
      <p:ext uri="{BB962C8B-B14F-4D97-AF65-F5344CB8AC3E}">
        <p14:creationId xmlns:p14="http://schemas.microsoft.com/office/powerpoint/2010/main" val="3991901905"/>
      </p:ext>
    </p:extLst>
  </p:cSld>
  <p:clrMap bg1="lt1" tx1="dk1" bg2="lt2" tx2="dk2" accent1="accent1" accent2="accent2" accent3="accent3" accent4="accent4" accent5="accent5" accent6="accent6" hlink="hlink" folHlink="folHlink"/>
  <p:sldLayoutIdLst>
    <p:sldLayoutId id="2147485490" r:id="rId1"/>
    <p:sldLayoutId id="2147485491" r:id="rId2"/>
    <p:sldLayoutId id="2147485492" r:id="rId3"/>
    <p:sldLayoutId id="2147485493" r:id="rId4"/>
    <p:sldLayoutId id="2147485494" r:id="rId5"/>
    <p:sldLayoutId id="2147485495" r:id="rId6"/>
    <p:sldLayoutId id="2147485496" r:id="rId7"/>
    <p:sldLayoutId id="2147485497" r:id="rId8"/>
    <p:sldLayoutId id="2147485498" r:id="rId9"/>
    <p:sldLayoutId id="2147485499" r:id="rId10"/>
    <p:sldLayoutId id="2147485500"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charset="0"/>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charset="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2B6098C4-E198-4748-89F7-94BA69CA4550}"/>
              </a:ext>
            </a:extLst>
          </p:cNvPr>
          <p:cNvSpPr>
            <a:spLocks noGrp="1" noChangeArrowheads="1"/>
          </p:cNvSpPr>
          <p:nvPr>
            <p:ph type="title"/>
          </p:nvPr>
        </p:nvSpPr>
        <p:spPr bwMode="auto">
          <a:xfrm>
            <a:off x="228600" y="1524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339" name="Rectangle 1027">
            <a:extLst>
              <a:ext uri="{FF2B5EF4-FFF2-40B4-BE49-F238E27FC236}">
                <a16:creationId xmlns:a16="http://schemas.microsoft.com/office/drawing/2014/main" id="{15544E81-9F4A-9C4C-96EB-584FCD7277C5}"/>
              </a:ext>
            </a:extLst>
          </p:cNvPr>
          <p:cNvSpPr>
            <a:spLocks noGrp="1" noChangeArrowheads="1"/>
          </p:cNvSpPr>
          <p:nvPr>
            <p:ph type="body" idx="1"/>
          </p:nvPr>
        </p:nvSpPr>
        <p:spPr bwMode="auto">
          <a:xfrm>
            <a:off x="228600" y="1095375"/>
            <a:ext cx="8610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84474C4-284F-9440-A98C-FA4AB90F76F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charset="0"/>
                <a:ea typeface="ＭＳ Ｐゴシック" charset="0"/>
                <a:cs typeface="ＭＳ Ｐゴシック" charset="0"/>
              </a:defRPr>
            </a:lvl1pPr>
          </a:lstStyle>
          <a:p>
            <a:pPr>
              <a:defRPr/>
            </a:pPr>
            <a:endParaRPr lang="en-US"/>
          </a:p>
        </p:txBody>
      </p:sp>
      <p:sp>
        <p:nvSpPr>
          <p:cNvPr id="100358" name="Rectangle 1030">
            <a:extLst>
              <a:ext uri="{FF2B5EF4-FFF2-40B4-BE49-F238E27FC236}">
                <a16:creationId xmlns:a16="http://schemas.microsoft.com/office/drawing/2014/main" id="{653E7E89-9F9B-F740-A030-C38912ADA09E}"/>
              </a:ext>
            </a:extLst>
          </p:cNvPr>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panose="02020404030301010803" pitchFamily="18" charset="0"/>
              </a:defRPr>
            </a:lvl1pPr>
          </a:lstStyle>
          <a:p>
            <a:pPr>
              <a:defRPr/>
            </a:pPr>
            <a:fld id="{EB20DAC2-BF5A-034D-9AF1-61B26A55BE3E}" type="slidenum">
              <a:rPr lang="en-US" altLang="en-US"/>
              <a:pPr>
                <a:defRPr/>
              </a:pPr>
              <a:t>‹#›</a:t>
            </a:fld>
            <a:endParaRPr lang="en-US" altLang="en-US"/>
          </a:p>
        </p:txBody>
      </p:sp>
      <p:sp>
        <p:nvSpPr>
          <p:cNvPr id="14342" name="Line 1032">
            <a:extLst>
              <a:ext uri="{FF2B5EF4-FFF2-40B4-BE49-F238E27FC236}">
                <a16:creationId xmlns:a16="http://schemas.microsoft.com/office/drawing/2014/main" id="{ED9840EA-A938-AB46-9999-78E8D5C84EE3}"/>
              </a:ext>
            </a:extLst>
          </p:cNvPr>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1033">
            <a:extLst>
              <a:ext uri="{FF2B5EF4-FFF2-40B4-BE49-F238E27FC236}">
                <a16:creationId xmlns:a16="http://schemas.microsoft.com/office/drawing/2014/main" id="{772F0931-5D24-3F43-9665-ED16FF00D4C6}"/>
              </a:ext>
            </a:extLst>
          </p:cNvPr>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4344" name="Picture 7" descr="safari.png">
            <a:extLst>
              <a:ext uri="{FF2B5EF4-FFF2-40B4-BE49-F238E27FC236}">
                <a16:creationId xmlns:a16="http://schemas.microsoft.com/office/drawing/2014/main" id="{25EABA79-D58E-B24E-8F82-D3459FCDF839}"/>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37"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474" name="Title Placeholder 1">
            <a:extLst>
              <a:ext uri="{FF2B5EF4-FFF2-40B4-BE49-F238E27FC236}">
                <a16:creationId xmlns:a16="http://schemas.microsoft.com/office/drawing/2014/main" id="{35FF3CE8-0468-5549-87BE-F3E76A6A7BDD}"/>
              </a:ext>
            </a:extLst>
          </p:cNvPr>
          <p:cNvSpPr>
            <a:spLocks noGrp="1" noChangeArrowheads="1"/>
          </p:cNvSpPr>
          <p:nvPr>
            <p:ph type="title"/>
          </p:nvPr>
        </p:nvSpPr>
        <p:spPr bwMode="auto">
          <a:xfrm>
            <a:off x="228600" y="15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61475" name="Text Placeholder 2">
            <a:extLst>
              <a:ext uri="{FF2B5EF4-FFF2-40B4-BE49-F238E27FC236}">
                <a16:creationId xmlns:a16="http://schemas.microsoft.com/office/drawing/2014/main" id="{B9F79ACF-B590-7A46-9523-A64819981617}"/>
              </a:ext>
            </a:extLst>
          </p:cNvPr>
          <p:cNvSpPr>
            <a:spLocks noGrp="1" noChangeArrowheads="1"/>
          </p:cNvSpPr>
          <p:nvPr>
            <p:ph type="body" idx="1"/>
          </p:nvPr>
        </p:nvSpPr>
        <p:spPr bwMode="auto">
          <a:xfrm>
            <a:off x="228600" y="1219200"/>
            <a:ext cx="86868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99D1BF2-681F-D04B-A2A7-92AAC0689A6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prstClr val="black">
                    <a:tint val="75000"/>
                  </a:prstClr>
                </a:solidFill>
              </a:defRPr>
            </a:lvl1pPr>
          </a:lstStyle>
          <a:p>
            <a:pPr>
              <a:defRPr/>
            </a:pPr>
            <a:endParaRPr lang="en-US"/>
          </a:p>
        </p:txBody>
      </p:sp>
      <p:sp>
        <p:nvSpPr>
          <p:cNvPr id="5" name="Footer Placeholder 4">
            <a:extLst>
              <a:ext uri="{FF2B5EF4-FFF2-40B4-BE49-F238E27FC236}">
                <a16:creationId xmlns:a16="http://schemas.microsoft.com/office/drawing/2014/main" id="{8BC89867-D522-CE41-B71C-FF58E2B6D4C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prstClr val="black">
                    <a:tint val="75000"/>
                  </a:prstClr>
                </a:solidFill>
              </a:defRPr>
            </a:lvl1pPr>
          </a:lstStyle>
          <a:p>
            <a:pPr>
              <a:defRPr/>
            </a:pPr>
            <a:endParaRPr lang="en-US"/>
          </a:p>
        </p:txBody>
      </p:sp>
      <p:sp>
        <p:nvSpPr>
          <p:cNvPr id="6" name="Slide Number Placeholder 5">
            <a:extLst>
              <a:ext uri="{FF2B5EF4-FFF2-40B4-BE49-F238E27FC236}">
                <a16:creationId xmlns:a16="http://schemas.microsoft.com/office/drawing/2014/main" id="{22DA7038-C4A6-2F44-AC74-22175833320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smtClean="0">
                <a:solidFill>
                  <a:prstClr val="black">
                    <a:tint val="75000"/>
                  </a:prstClr>
                </a:solidFill>
              </a:defRPr>
            </a:lvl1pPr>
          </a:lstStyle>
          <a:p>
            <a:pPr>
              <a:defRPr/>
            </a:pPr>
            <a:fld id="{E08BBA13-3A01-AC4B-B81B-8909D623A6F8}" type="slidenum">
              <a:rPr lang="en-US"/>
              <a:pPr>
                <a:defRPr/>
              </a:pPr>
              <a:t>‹#›</a:t>
            </a:fld>
            <a:endParaRPr lang="en-US"/>
          </a:p>
        </p:txBody>
      </p:sp>
    </p:spTree>
    <p:extLst>
      <p:ext uri="{BB962C8B-B14F-4D97-AF65-F5344CB8AC3E}">
        <p14:creationId xmlns:p14="http://schemas.microsoft.com/office/powerpoint/2010/main" val="3666584137"/>
      </p:ext>
    </p:extLst>
  </p:cSld>
  <p:clrMap bg1="lt1" tx1="dk1" bg2="lt2" tx2="dk2" accent1="accent1" accent2="accent2" accent3="accent3" accent4="accent4" accent5="accent5" accent6="accent6" hlink="hlink" folHlink="folHlink"/>
  <p:sldLayoutIdLst>
    <p:sldLayoutId id="2147485502" r:id="rId1"/>
    <p:sldLayoutId id="2147485503" r:id="rId2"/>
    <p:sldLayoutId id="2147485504" r:id="rId3"/>
    <p:sldLayoutId id="2147485505" r:id="rId4"/>
    <p:sldLayoutId id="2147485506" r:id="rId5"/>
    <p:sldLayoutId id="2147485507" r:id="rId6"/>
    <p:sldLayoutId id="2147485508" r:id="rId7"/>
    <p:sldLayoutId id="2147485509" r:id="rId8"/>
    <p:sldLayoutId id="2147485510" r:id="rId9"/>
    <p:sldLayoutId id="2147485511" r:id="rId10"/>
    <p:sldLayoutId id="2147485512" r:id="rId11"/>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Title Placeholder 1">
            <a:extLst>
              <a:ext uri="{FF2B5EF4-FFF2-40B4-BE49-F238E27FC236}">
                <a16:creationId xmlns:a16="http://schemas.microsoft.com/office/drawing/2014/main" id="{3357003B-E11C-2D42-9DA9-4975038FE8FC}"/>
              </a:ext>
            </a:extLst>
          </p:cNvPr>
          <p:cNvSpPr>
            <a:spLocks noGrp="1"/>
          </p:cNvSpPr>
          <p:nvPr>
            <p:ph type="title"/>
          </p:nvPr>
        </p:nvSpPr>
        <p:spPr bwMode="auto">
          <a:xfrm>
            <a:off x="228600" y="15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16739" name="Text Placeholder 2">
            <a:extLst>
              <a:ext uri="{FF2B5EF4-FFF2-40B4-BE49-F238E27FC236}">
                <a16:creationId xmlns:a16="http://schemas.microsoft.com/office/drawing/2014/main" id="{698B5AB7-3CDC-924D-9A4B-ED8B41584E74}"/>
              </a:ext>
            </a:extLst>
          </p:cNvPr>
          <p:cNvSpPr>
            <a:spLocks noGrp="1"/>
          </p:cNvSpPr>
          <p:nvPr>
            <p:ph type="body" idx="1"/>
          </p:nvPr>
        </p:nvSpPr>
        <p:spPr bwMode="auto">
          <a:xfrm>
            <a:off x="228600" y="1219200"/>
            <a:ext cx="86868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C83FEBAC-28D7-3B4A-8030-EC874F18525A}"/>
              </a:ext>
            </a:extLst>
          </p:cNvPr>
          <p:cNvSpPr>
            <a:spLocks noGrp="1"/>
          </p:cNvSpPr>
          <p:nvPr>
            <p:ph type="sldNum" sz="quarter" idx="4"/>
          </p:nvPr>
        </p:nvSpPr>
        <p:spPr>
          <a:xfrm>
            <a:off x="685800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898989"/>
                </a:solidFill>
                <a:latin typeface="Calibri Light" panose="020F0302020204030204" pitchFamily="34" charset="0"/>
              </a:defRPr>
            </a:lvl1pPr>
          </a:lstStyle>
          <a:p>
            <a:pPr>
              <a:defRPr/>
            </a:pPr>
            <a:fld id="{47468427-E282-044C-B5E0-7E30180436F7}" type="slidenum">
              <a:rPr lang="en-US" altLang="en-US"/>
              <a:pPr>
                <a:defRPr/>
              </a:pPr>
              <a:t>‹#›</a:t>
            </a:fld>
            <a:r>
              <a:rPr lang="en-US" altLang="en-US"/>
              <a:t>/4</a:t>
            </a:r>
          </a:p>
        </p:txBody>
      </p:sp>
    </p:spTree>
    <p:extLst>
      <p:ext uri="{BB962C8B-B14F-4D97-AF65-F5344CB8AC3E}">
        <p14:creationId xmlns:p14="http://schemas.microsoft.com/office/powerpoint/2010/main" val="2918231370"/>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18" r:id="rId5"/>
    <p:sldLayoutId id="2147485519" r:id="rId6"/>
    <p:sldLayoutId id="2147485520" r:id="rId7"/>
    <p:sldLayoutId id="2147485521" r:id="rId8"/>
    <p:sldLayoutId id="2147485522" r:id="rId9"/>
    <p:sldLayoutId id="2147485523" r:id="rId10"/>
    <p:sldLayoutId id="2147485524"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charset="0"/>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charset="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1026">
            <a:extLst>
              <a:ext uri="{FF2B5EF4-FFF2-40B4-BE49-F238E27FC236}">
                <a16:creationId xmlns:a16="http://schemas.microsoft.com/office/drawing/2014/main" id="{1256662E-4315-6847-A3B9-CACBC884368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29027" name="Rectangle 1027">
            <a:extLst>
              <a:ext uri="{FF2B5EF4-FFF2-40B4-BE49-F238E27FC236}">
                <a16:creationId xmlns:a16="http://schemas.microsoft.com/office/drawing/2014/main" id="{14BB3C75-D9D6-5741-A93E-B8DF0D0EB2FF}"/>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05ADDD0-6EF3-F149-BC16-BD1A7EC9197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470F0BAC-EE9D-C348-94FB-A026AF52DE06}"/>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panose="02020404030301010803" pitchFamily="18" charset="0"/>
                <a:cs typeface="Arial" panose="020B0604020202020204" pitchFamily="34" charset="0"/>
              </a:defRPr>
            </a:lvl1pPr>
          </a:lstStyle>
          <a:p>
            <a:pPr>
              <a:defRPr/>
            </a:pPr>
            <a:fld id="{00AEB618-3695-4D4E-8395-81E57CCAD561}" type="slidenum">
              <a:rPr lang="en-US" altLang="en-US"/>
              <a:pPr>
                <a:defRPr/>
              </a:pPr>
              <a:t>‹#›</a:t>
            </a:fld>
            <a:endParaRPr lang="en-US" altLang="en-US"/>
          </a:p>
        </p:txBody>
      </p:sp>
      <p:sp>
        <p:nvSpPr>
          <p:cNvPr id="129030" name="Line 1032">
            <a:extLst>
              <a:ext uri="{FF2B5EF4-FFF2-40B4-BE49-F238E27FC236}">
                <a16:creationId xmlns:a16="http://schemas.microsoft.com/office/drawing/2014/main" id="{B12D88EE-1D02-094F-8E34-2C7F2717176A}"/>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031" name="Line 1033">
            <a:extLst>
              <a:ext uri="{FF2B5EF4-FFF2-40B4-BE49-F238E27FC236}">
                <a16:creationId xmlns:a16="http://schemas.microsoft.com/office/drawing/2014/main" id="{BDA21ACE-A39B-A64E-AE1F-FCD7E6381EF4}"/>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65417986"/>
      </p:ext>
    </p:extLst>
  </p:cSld>
  <p:clrMap bg1="lt1" tx1="dk1" bg2="lt2" tx2="dk2" accent1="accent1" accent2="accent2" accent3="accent3" accent4="accent4" accent5="accent5" accent6="accent6" hlink="hlink" folHlink="folHlink"/>
  <p:sldLayoutIdLst>
    <p:sldLayoutId id="2147485526" r:id="rId1"/>
    <p:sldLayoutId id="2147485527" r:id="rId2"/>
    <p:sldLayoutId id="2147485528" r:id="rId3"/>
    <p:sldLayoutId id="2147485529" r:id="rId4"/>
    <p:sldLayoutId id="2147485530" r:id="rId5"/>
    <p:sldLayoutId id="2147485531" r:id="rId6"/>
    <p:sldLayoutId id="2147485532" r:id="rId7"/>
    <p:sldLayoutId id="2147485533" r:id="rId8"/>
    <p:sldLayoutId id="2147485534" r:id="rId9"/>
    <p:sldLayoutId id="2147485535" r:id="rId10"/>
    <p:sldLayoutId id="2147485536" r:id="rId11"/>
    <p:sldLayoutId id="214748553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498" name="Rectangle 1026">
            <a:extLst>
              <a:ext uri="{FF2B5EF4-FFF2-40B4-BE49-F238E27FC236}">
                <a16:creationId xmlns:a16="http://schemas.microsoft.com/office/drawing/2014/main" id="{E9E886AE-411C-1046-A668-90AE4BC9006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62499" name="Rectangle 1027">
            <a:extLst>
              <a:ext uri="{FF2B5EF4-FFF2-40B4-BE49-F238E27FC236}">
                <a16:creationId xmlns:a16="http://schemas.microsoft.com/office/drawing/2014/main" id="{4C4C93FC-C1CF-AE46-AD7D-A7C91ADEC4B6}"/>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F743FA0-DD20-CC4D-88DB-8D749A3A4EE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7A23A5B3-DFE4-324E-80CA-E2A20931CB17}"/>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ea typeface="ＭＳ Ｐゴシック" charset="0"/>
                <a:cs typeface="Arial" charset="0"/>
              </a:defRPr>
            </a:lvl1pPr>
          </a:lstStyle>
          <a:p>
            <a:pPr>
              <a:defRPr/>
            </a:pPr>
            <a:fld id="{A16F865C-A011-9A40-AEB5-8A86E6EC3711}" type="slidenum">
              <a:rPr lang="en-US"/>
              <a:pPr>
                <a:defRPr/>
              </a:pPr>
              <a:t>‹#›</a:t>
            </a:fld>
            <a:endParaRPr lang="en-US"/>
          </a:p>
        </p:txBody>
      </p:sp>
      <p:sp>
        <p:nvSpPr>
          <p:cNvPr id="362502" name="Line 1032">
            <a:extLst>
              <a:ext uri="{FF2B5EF4-FFF2-40B4-BE49-F238E27FC236}">
                <a16:creationId xmlns:a16="http://schemas.microsoft.com/office/drawing/2014/main" id="{71DB5E4E-293D-CD45-9D63-06141A206593}"/>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503" name="Line 1033">
            <a:extLst>
              <a:ext uri="{FF2B5EF4-FFF2-40B4-BE49-F238E27FC236}">
                <a16:creationId xmlns:a16="http://schemas.microsoft.com/office/drawing/2014/main" id="{5CDB807A-507B-B145-A2A5-3D5DBEFB4F45}"/>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56750809"/>
      </p:ext>
    </p:extLst>
  </p:cSld>
  <p:clrMap bg1="lt1" tx1="dk1" bg2="lt2" tx2="dk2" accent1="accent1" accent2="accent2" accent3="accent3" accent4="accent4" accent5="accent5" accent6="accent6" hlink="hlink" folHlink="folHlink"/>
  <p:sldLayoutIdLst>
    <p:sldLayoutId id="2147485539" r:id="rId1"/>
    <p:sldLayoutId id="2147485540" r:id="rId2"/>
    <p:sldLayoutId id="2147485541" r:id="rId3"/>
    <p:sldLayoutId id="2147485542" r:id="rId4"/>
    <p:sldLayoutId id="2147485543" r:id="rId5"/>
    <p:sldLayoutId id="2147485544" r:id="rId6"/>
    <p:sldLayoutId id="2147485545" r:id="rId7"/>
    <p:sldLayoutId id="2147485546" r:id="rId8"/>
    <p:sldLayoutId id="2147485547" r:id="rId9"/>
    <p:sldLayoutId id="2147485548" r:id="rId10"/>
    <p:sldLayoutId id="2147485549" r:id="rId11"/>
    <p:sldLayoutId id="214748555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Title Placeholder 1">
            <a:extLst>
              <a:ext uri="{FF2B5EF4-FFF2-40B4-BE49-F238E27FC236}">
                <a16:creationId xmlns:a16="http://schemas.microsoft.com/office/drawing/2014/main" id="{9BAE4F89-F88C-D94F-A2B8-E85632872320}"/>
              </a:ext>
            </a:extLst>
          </p:cNvPr>
          <p:cNvSpPr>
            <a:spLocks noGrp="1"/>
          </p:cNvSpPr>
          <p:nvPr>
            <p:ph type="title"/>
          </p:nvPr>
        </p:nvSpPr>
        <p:spPr bwMode="auto">
          <a:xfrm>
            <a:off x="228600" y="15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42339" name="Text Placeholder 2">
            <a:extLst>
              <a:ext uri="{FF2B5EF4-FFF2-40B4-BE49-F238E27FC236}">
                <a16:creationId xmlns:a16="http://schemas.microsoft.com/office/drawing/2014/main" id="{22EB76C7-2DBF-A940-997F-7D5FEBC2A644}"/>
              </a:ext>
            </a:extLst>
          </p:cNvPr>
          <p:cNvSpPr>
            <a:spLocks noGrp="1"/>
          </p:cNvSpPr>
          <p:nvPr>
            <p:ph type="body" idx="1"/>
          </p:nvPr>
        </p:nvSpPr>
        <p:spPr bwMode="auto">
          <a:xfrm>
            <a:off x="228600" y="1219200"/>
            <a:ext cx="86868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341EBD9-6E77-8C4A-B525-B87602DBDDF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A8F50FBE-A3FC-784E-BFA7-F12F037A6B4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174CA6C4-0DDD-0148-B205-CEEDAB955DA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F7F77EFD-D1DC-2549-9845-6C3E1B73B9F0}" type="slidenum">
              <a:rPr lang="en-US" altLang="en-US"/>
              <a:pPr>
                <a:defRPr/>
              </a:pPr>
              <a:t>‹#›</a:t>
            </a:fld>
            <a:endParaRPr lang="en-US" altLang="en-US"/>
          </a:p>
        </p:txBody>
      </p:sp>
    </p:spTree>
    <p:extLst>
      <p:ext uri="{BB962C8B-B14F-4D97-AF65-F5344CB8AC3E}">
        <p14:creationId xmlns:p14="http://schemas.microsoft.com/office/powerpoint/2010/main" val="1420327048"/>
      </p:ext>
    </p:extLst>
  </p:cSld>
  <p:clrMap bg1="lt1" tx1="dk1" bg2="lt2" tx2="dk2" accent1="accent1" accent2="accent2" accent3="accent3" accent4="accent4" accent5="accent5" accent6="accent6" hlink="hlink" folHlink="folHlink"/>
  <p:sldLayoutIdLst>
    <p:sldLayoutId id="2147485552" r:id="rId1"/>
    <p:sldLayoutId id="2147485553" r:id="rId2"/>
    <p:sldLayoutId id="2147485554" r:id="rId3"/>
    <p:sldLayoutId id="2147485555" r:id="rId4"/>
    <p:sldLayoutId id="2147485556" r:id="rId5"/>
    <p:sldLayoutId id="2147485557" r:id="rId6"/>
    <p:sldLayoutId id="2147485558" r:id="rId7"/>
    <p:sldLayoutId id="2147485559" r:id="rId8"/>
    <p:sldLayoutId id="2147485560" r:id="rId9"/>
    <p:sldLayoutId id="2147485561" r:id="rId10"/>
    <p:sldLayoutId id="2147485562"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eaLnBrk="0" fontAlgn="base" hangingPunct="0">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charset="0"/>
          <a:cs typeface="ＭＳ Ｐゴシック"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charset="0"/>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7938" name="Rectangle 1026">
            <a:extLst>
              <a:ext uri="{FF2B5EF4-FFF2-40B4-BE49-F238E27FC236}">
                <a16:creationId xmlns:a16="http://schemas.microsoft.com/office/drawing/2014/main" id="{94989D7D-CAAD-FC4E-AC5E-F7A8A37EA275}"/>
              </a:ext>
            </a:extLst>
          </p:cNvPr>
          <p:cNvSpPr>
            <a:spLocks noGrp="1" noChangeArrowheads="1"/>
          </p:cNvSpPr>
          <p:nvPr>
            <p:ph type="title"/>
          </p:nvPr>
        </p:nvSpPr>
        <p:spPr bwMode="auto">
          <a:xfrm>
            <a:off x="228600" y="1524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67939" name="Rectangle 1027">
            <a:extLst>
              <a:ext uri="{FF2B5EF4-FFF2-40B4-BE49-F238E27FC236}">
                <a16:creationId xmlns:a16="http://schemas.microsoft.com/office/drawing/2014/main" id="{AA6E187C-A8F7-8240-9CE2-3C25DD6ADD93}"/>
              </a:ext>
            </a:extLst>
          </p:cNvPr>
          <p:cNvSpPr>
            <a:spLocks noGrp="1" noChangeArrowheads="1"/>
          </p:cNvSpPr>
          <p:nvPr>
            <p:ph type="body" idx="1"/>
          </p:nvPr>
        </p:nvSpPr>
        <p:spPr bwMode="auto">
          <a:xfrm>
            <a:off x="228600" y="1095375"/>
            <a:ext cx="8610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9DF2349D-A65E-9E4D-903A-E5134D5FCEE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charset="0"/>
                <a:ea typeface="ＭＳ Ｐゴシック" charset="0"/>
                <a:cs typeface="ＭＳ Ｐゴシック" charset="0"/>
              </a:defRPr>
            </a:lvl1pPr>
          </a:lstStyle>
          <a:p>
            <a:pPr>
              <a:defRPr/>
            </a:pPr>
            <a:endParaRPr lang="en-US"/>
          </a:p>
        </p:txBody>
      </p:sp>
      <p:sp>
        <p:nvSpPr>
          <p:cNvPr id="100358" name="Rectangle 1030">
            <a:extLst>
              <a:ext uri="{FF2B5EF4-FFF2-40B4-BE49-F238E27FC236}">
                <a16:creationId xmlns:a16="http://schemas.microsoft.com/office/drawing/2014/main" id="{5A12D2E0-A3BD-0542-8041-581F0FADDE48}"/>
              </a:ext>
            </a:extLst>
          </p:cNvPr>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0"/>
                <a:cs typeface="ＭＳ Ｐゴシック" charset="0"/>
              </a:defRPr>
            </a:lvl1pPr>
          </a:lstStyle>
          <a:p>
            <a:pPr>
              <a:defRPr/>
            </a:pPr>
            <a:fld id="{C0BD9B32-41CD-E14B-A7C3-A52317451020}" type="slidenum">
              <a:rPr lang="en-US"/>
              <a:pPr>
                <a:defRPr/>
              </a:pPr>
              <a:t>‹#›</a:t>
            </a:fld>
            <a:endParaRPr lang="en-US"/>
          </a:p>
        </p:txBody>
      </p:sp>
      <p:sp>
        <p:nvSpPr>
          <p:cNvPr id="167942" name="Line 1032">
            <a:extLst>
              <a:ext uri="{FF2B5EF4-FFF2-40B4-BE49-F238E27FC236}">
                <a16:creationId xmlns:a16="http://schemas.microsoft.com/office/drawing/2014/main" id="{77563022-DD85-184F-B89A-A315EC171E17}"/>
              </a:ext>
            </a:extLst>
          </p:cNvPr>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943" name="Line 1033">
            <a:extLst>
              <a:ext uri="{FF2B5EF4-FFF2-40B4-BE49-F238E27FC236}">
                <a16:creationId xmlns:a16="http://schemas.microsoft.com/office/drawing/2014/main" id="{25C81690-9412-1749-958C-2DF44EDF14E4}"/>
              </a:ext>
            </a:extLst>
          </p:cNvPr>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67944" name="Picture 7" descr="safari.png">
            <a:extLst>
              <a:ext uri="{FF2B5EF4-FFF2-40B4-BE49-F238E27FC236}">
                <a16:creationId xmlns:a16="http://schemas.microsoft.com/office/drawing/2014/main" id="{FFCFE19B-60C9-9247-9FCB-469AA549BDB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3870270"/>
      </p:ext>
    </p:extLst>
  </p:cSld>
  <p:clrMap bg1="lt1" tx1="dk1" bg2="lt2" tx2="dk2" accent1="accent1" accent2="accent2" accent3="accent3" accent4="accent4" accent5="accent5" accent6="accent6" hlink="hlink" folHlink="folHlink"/>
  <p:sldLayoutIdLst>
    <p:sldLayoutId id="2147485564" r:id="rId1"/>
    <p:sldLayoutId id="2147485565" r:id="rId2"/>
    <p:sldLayoutId id="2147485566" r:id="rId3"/>
    <p:sldLayoutId id="2147485567" r:id="rId4"/>
    <p:sldLayoutId id="2147485568" r:id="rId5"/>
    <p:sldLayoutId id="2147485569" r:id="rId6"/>
    <p:sldLayoutId id="2147485570" r:id="rId7"/>
    <p:sldLayoutId id="2147485571" r:id="rId8"/>
    <p:sldLayoutId id="2147485572" r:id="rId9"/>
    <p:sldLayoutId id="2147485573" r:id="rId10"/>
    <p:sldLayoutId id="2147485574" r:id="rId11"/>
    <p:sldLayoutId id="214748557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7980491"/>
      </p:ext>
    </p:extLst>
  </p:cSld>
  <p:clrMap bg1="lt1" tx1="dk1" bg2="lt2" tx2="dk2" accent1="accent1" accent2="accent2" accent3="accent3" accent4="accent4" accent5="accent5" accent6="accent6" hlink="hlink" folHlink="folHlink"/>
  <p:sldLayoutIdLst>
    <p:sldLayoutId id="2147485577" r:id="rId1"/>
    <p:sldLayoutId id="2147485578" r:id="rId2"/>
    <p:sldLayoutId id="2147485579" r:id="rId3"/>
    <p:sldLayoutId id="2147485580" r:id="rId4"/>
    <p:sldLayoutId id="2147485581" r:id="rId5"/>
    <p:sldLayoutId id="2147485582" r:id="rId6"/>
    <p:sldLayoutId id="2147485583" r:id="rId7"/>
    <p:sldLayoutId id="2147485584" r:id="rId8"/>
    <p:sldLayoutId id="2147485585" r:id="rId9"/>
    <p:sldLayoutId id="2147485586" r:id="rId10"/>
    <p:sldLayoutId id="2147485587" r:id="rId11"/>
    <p:sldLayoutId id="214748558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50C7FBDD-E441-CD4F-8D0B-986DA964BE6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4C961336-C8C0-B349-AA8E-7AF2E55425BE}"/>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59B2321-3A35-4A4F-B784-F9EB82CDF06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03C6AB3-8E66-0C47-9AFC-E6BBCC85987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1D4941C2-832B-CE44-A6CD-6ECEF1806624}" type="slidenum">
              <a:rPr lang="en-US" altLang="en-US"/>
              <a:pPr>
                <a:defRPr/>
              </a:pPr>
              <a:t>‹#›</a:t>
            </a:fld>
            <a:endParaRPr lang="en-US" altLang="en-US"/>
          </a:p>
        </p:txBody>
      </p:sp>
      <p:sp>
        <p:nvSpPr>
          <p:cNvPr id="1030" name="Line 1032">
            <a:extLst>
              <a:ext uri="{FF2B5EF4-FFF2-40B4-BE49-F238E27FC236}">
                <a16:creationId xmlns:a16="http://schemas.microsoft.com/office/drawing/2014/main" id="{84905974-26AA-1845-8C01-E86327ED24C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E18BF5C3-4749-A240-A740-B0558883607B}"/>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63804514"/>
      </p:ext>
    </p:extLst>
  </p:cSld>
  <p:clrMap bg1="lt1" tx1="dk1" bg2="lt2" tx2="dk2" accent1="accent1" accent2="accent2" accent3="accent3" accent4="accent4" accent5="accent5" accent6="accent6" hlink="hlink" folHlink="folHlink"/>
  <p:sldLayoutIdLst>
    <p:sldLayoutId id="2147485590" r:id="rId1"/>
    <p:sldLayoutId id="2147485591" r:id="rId2"/>
    <p:sldLayoutId id="2147485592" r:id="rId3"/>
    <p:sldLayoutId id="2147485593" r:id="rId4"/>
    <p:sldLayoutId id="2147485594" r:id="rId5"/>
    <p:sldLayoutId id="2147485595" r:id="rId6"/>
    <p:sldLayoutId id="2147485596" r:id="rId7"/>
    <p:sldLayoutId id="2147485597" r:id="rId8"/>
    <p:sldLayoutId id="2147485598" r:id="rId9"/>
    <p:sldLayoutId id="2147485599" r:id="rId10"/>
    <p:sldLayoutId id="2147485600" r:id="rId11"/>
    <p:sldLayoutId id="214748560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53633261"/>
      </p:ext>
    </p:extLst>
  </p:cSld>
  <p:clrMap bg1="lt1" tx1="dk1" bg2="lt2" tx2="dk2" accent1="accent1" accent2="accent2" accent3="accent3" accent4="accent4" accent5="accent5" accent6="accent6" hlink="hlink" folHlink="folHlink"/>
  <p:sldLayoutIdLst>
    <p:sldLayoutId id="2147485603" r:id="rId1"/>
    <p:sldLayoutId id="2147485604" r:id="rId2"/>
    <p:sldLayoutId id="2147485605" r:id="rId3"/>
    <p:sldLayoutId id="2147485606" r:id="rId4"/>
    <p:sldLayoutId id="2147485607" r:id="rId5"/>
    <p:sldLayoutId id="2147485608" r:id="rId6"/>
    <p:sldLayoutId id="2147485609" r:id="rId7"/>
    <p:sldLayoutId id="2147485610" r:id="rId8"/>
    <p:sldLayoutId id="2147485611" r:id="rId9"/>
    <p:sldLayoutId id="2147485612" r:id="rId10"/>
    <p:sldLayoutId id="2147485613" r:id="rId11"/>
    <p:sldLayoutId id="2147485614" r:id="rId12"/>
  </p:sldLayoutIdLst>
  <p:transition/>
  <p:hf sldNum="0"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579310218"/>
      </p:ext>
    </p:extLst>
  </p:cSld>
  <p:clrMap bg1="lt1" tx1="dk1" bg2="lt2" tx2="dk2" accent1="accent1" accent2="accent2" accent3="accent3" accent4="accent4" accent5="accent5" accent6="accent6" hlink="hlink" folHlink="folHlink"/>
  <p:sldLayoutIdLst>
    <p:sldLayoutId id="2147485616" r:id="rId1"/>
    <p:sldLayoutId id="2147485617" r:id="rId2"/>
    <p:sldLayoutId id="2147485618" r:id="rId3"/>
    <p:sldLayoutId id="2147485619" r:id="rId4"/>
    <p:sldLayoutId id="2147485620" r:id="rId5"/>
    <p:sldLayoutId id="2147485621" r:id="rId6"/>
    <p:sldLayoutId id="2147485622" r:id="rId7"/>
    <p:sldLayoutId id="2147485623" r:id="rId8"/>
    <p:sldLayoutId id="2147485624" r:id="rId9"/>
    <p:sldLayoutId id="2147485625" r:id="rId10"/>
    <p:sldLayoutId id="2147485626" r:id="rId11"/>
    <p:sldLayoutId id="214748562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Rectangle 1026">
            <a:extLst>
              <a:ext uri="{FF2B5EF4-FFF2-40B4-BE49-F238E27FC236}">
                <a16:creationId xmlns:a16="http://schemas.microsoft.com/office/drawing/2014/main" id="{43CB9115-4B62-3C48-8354-4A1DAA088124}"/>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7651" name="Rectangle 1027">
            <a:extLst>
              <a:ext uri="{FF2B5EF4-FFF2-40B4-BE49-F238E27FC236}">
                <a16:creationId xmlns:a16="http://schemas.microsoft.com/office/drawing/2014/main" id="{DB37CDD7-0AD1-3645-ADDB-8F97F4D369A3}"/>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8E151CC-0722-8047-AC30-EFEB1C30778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C1391C51-FF32-6F4E-84BB-E2AE1EDBB8EC}"/>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panose="02020404030301010803" pitchFamily="18" charset="0"/>
              </a:defRPr>
            </a:lvl1pPr>
          </a:lstStyle>
          <a:p>
            <a:pPr>
              <a:defRPr/>
            </a:pPr>
            <a:fld id="{F09BD098-08A7-5E44-A48D-82D3349EECFD}" type="slidenum">
              <a:rPr lang="en-US" altLang="en-US"/>
              <a:pPr>
                <a:defRPr/>
              </a:pPr>
              <a:t>‹#›</a:t>
            </a:fld>
            <a:endParaRPr lang="en-US" altLang="en-US"/>
          </a:p>
        </p:txBody>
      </p:sp>
      <p:sp>
        <p:nvSpPr>
          <p:cNvPr id="27654" name="Line 1032">
            <a:extLst>
              <a:ext uri="{FF2B5EF4-FFF2-40B4-BE49-F238E27FC236}">
                <a16:creationId xmlns:a16="http://schemas.microsoft.com/office/drawing/2014/main" id="{8F63FDFE-A33D-E844-ACB5-AA45C68E195B}"/>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5" name="Line 1033">
            <a:extLst>
              <a:ext uri="{FF2B5EF4-FFF2-40B4-BE49-F238E27FC236}">
                <a16:creationId xmlns:a16="http://schemas.microsoft.com/office/drawing/2014/main" id="{2C55DED5-9126-B446-84F2-AD2303EEC937}"/>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656" name="Picture 7" descr="safari.png">
            <a:extLst>
              <a:ext uri="{FF2B5EF4-FFF2-40B4-BE49-F238E27FC236}">
                <a16:creationId xmlns:a16="http://schemas.microsoft.com/office/drawing/2014/main" id="{4296F8F4-81D2-F748-8481-B9CAEAE73683}"/>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38" r:id="rId1"/>
    <p:sldLayoutId id="2147485139" r:id="rId2"/>
    <p:sldLayoutId id="2147485140"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1026">
            <a:extLst>
              <a:ext uri="{FF2B5EF4-FFF2-40B4-BE49-F238E27FC236}">
                <a16:creationId xmlns:a16="http://schemas.microsoft.com/office/drawing/2014/main" id="{10FD7787-756F-3B44-B538-C6ADCBBA609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4451" name="Rectangle 1027">
            <a:extLst>
              <a:ext uri="{FF2B5EF4-FFF2-40B4-BE49-F238E27FC236}">
                <a16:creationId xmlns:a16="http://schemas.microsoft.com/office/drawing/2014/main" id="{6E5F1ECF-5170-6B40-84F3-A66B57081E37}"/>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D2B152B-1372-C545-B159-9164BC6A628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C35B78D-C4F8-A842-A3FB-B66CF5E72199}"/>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panose="02020404030301010803" pitchFamily="18" charset="0"/>
                <a:cs typeface="Arial" panose="020B0604020202020204" pitchFamily="34" charset="0"/>
              </a:defRPr>
            </a:lvl1pPr>
          </a:lstStyle>
          <a:p>
            <a:pPr>
              <a:defRPr/>
            </a:pPr>
            <a:fld id="{84567F5F-1DAD-BF41-B2E1-9FEF447915F1}" type="slidenum">
              <a:rPr lang="en-US" altLang="en-US"/>
              <a:pPr>
                <a:defRPr/>
              </a:pPr>
              <a:t>‹#›</a:t>
            </a:fld>
            <a:endParaRPr lang="en-US" altLang="en-US"/>
          </a:p>
        </p:txBody>
      </p:sp>
      <p:sp>
        <p:nvSpPr>
          <p:cNvPr id="104454" name="Line 1032">
            <a:extLst>
              <a:ext uri="{FF2B5EF4-FFF2-40B4-BE49-F238E27FC236}">
                <a16:creationId xmlns:a16="http://schemas.microsoft.com/office/drawing/2014/main" id="{DE83BDD1-A729-5A40-89C8-AD7D812548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55" name="Line 1033">
            <a:extLst>
              <a:ext uri="{FF2B5EF4-FFF2-40B4-BE49-F238E27FC236}">
                <a16:creationId xmlns:a16="http://schemas.microsoft.com/office/drawing/2014/main" id="{414BC5D7-A925-6243-BBFA-8CDD8D4E6BDD}"/>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417143192"/>
      </p:ext>
    </p:extLst>
  </p:cSld>
  <p:clrMap bg1="lt1" tx1="dk1" bg2="lt2" tx2="dk2" accent1="accent1" accent2="accent2" accent3="accent3" accent4="accent4" accent5="accent5" accent6="accent6" hlink="hlink" folHlink="folHlink"/>
  <p:sldLayoutIdLst>
    <p:sldLayoutId id="2147485629" r:id="rId1"/>
    <p:sldLayoutId id="2147485630" r:id="rId2"/>
    <p:sldLayoutId id="2147485631" r:id="rId3"/>
    <p:sldLayoutId id="2147485632" r:id="rId4"/>
    <p:sldLayoutId id="2147485633" r:id="rId5"/>
    <p:sldLayoutId id="2147485634" r:id="rId6"/>
    <p:sldLayoutId id="2147485635" r:id="rId7"/>
    <p:sldLayoutId id="2147485636" r:id="rId8"/>
    <p:sldLayoutId id="2147485637" r:id="rId9"/>
    <p:sldLayoutId id="2147485638" r:id="rId10"/>
    <p:sldLayoutId id="2147485639" r:id="rId11"/>
    <p:sldLayoutId id="214748564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7698" name="Rectangle 1026">
            <a:extLst>
              <a:ext uri="{FF2B5EF4-FFF2-40B4-BE49-F238E27FC236}">
                <a16:creationId xmlns:a16="http://schemas.microsoft.com/office/drawing/2014/main" id="{1D938BF1-C032-F84F-865E-00F54200B1DA}"/>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57699" name="Rectangle 1027">
            <a:extLst>
              <a:ext uri="{FF2B5EF4-FFF2-40B4-BE49-F238E27FC236}">
                <a16:creationId xmlns:a16="http://schemas.microsoft.com/office/drawing/2014/main" id="{AC01F188-C230-8F47-828F-5D7BAE40237B}"/>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8BB64C7-BC04-0845-BB89-18968FA3BBF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E8E5E69A-B874-2D4E-B0E7-BFD5A274869A}"/>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600">
                <a:solidFill>
                  <a:srgbClr val="000000"/>
                </a:solidFill>
                <a:latin typeface="Garamond" pitchFamily="18" charset="0"/>
                <a:ea typeface="+mn-ea"/>
                <a:cs typeface="+mn-cs"/>
              </a:defRPr>
            </a:lvl1pPr>
          </a:lstStyle>
          <a:p>
            <a:pPr>
              <a:defRPr/>
            </a:pPr>
            <a:fld id="{C56FB6CB-AC89-204E-BE0D-11422A1F09BD}" type="slidenum">
              <a:rPr lang="en-US" altLang="en-US"/>
              <a:pPr>
                <a:defRPr/>
              </a:pPr>
              <a:t>‹#›</a:t>
            </a:fld>
            <a:endParaRPr lang="en-US" altLang="en-US"/>
          </a:p>
        </p:txBody>
      </p:sp>
      <p:sp>
        <p:nvSpPr>
          <p:cNvPr id="157702" name="Line 1032">
            <a:extLst>
              <a:ext uri="{FF2B5EF4-FFF2-40B4-BE49-F238E27FC236}">
                <a16:creationId xmlns:a16="http://schemas.microsoft.com/office/drawing/2014/main" id="{5DA6B335-D128-0C4B-ABDC-674782A45FA2}"/>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03" name="Line 1033">
            <a:extLst>
              <a:ext uri="{FF2B5EF4-FFF2-40B4-BE49-F238E27FC236}">
                <a16:creationId xmlns:a16="http://schemas.microsoft.com/office/drawing/2014/main" id="{7062AD47-A588-494A-A7A4-11DF63A953A4}"/>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63947334"/>
      </p:ext>
    </p:extLst>
  </p:cSld>
  <p:clrMap bg1="lt1" tx1="dk1" bg2="lt2" tx2="dk2" accent1="accent1" accent2="accent2" accent3="accent3" accent4="accent4" accent5="accent5" accent6="accent6" hlink="hlink" folHlink="folHlink"/>
  <p:sldLayoutIdLst>
    <p:sldLayoutId id="2147485642" r:id="rId1"/>
    <p:sldLayoutId id="2147485643" r:id="rId2"/>
    <p:sldLayoutId id="2147485644" r:id="rId3"/>
    <p:sldLayoutId id="2147485645" r:id="rId4"/>
    <p:sldLayoutId id="2147485646" r:id="rId5"/>
    <p:sldLayoutId id="2147485647" r:id="rId6"/>
    <p:sldLayoutId id="2147485648" r:id="rId7"/>
    <p:sldLayoutId id="2147485649" r:id="rId8"/>
    <p:sldLayoutId id="2147485650" r:id="rId9"/>
    <p:sldLayoutId id="2147485651" r:id="rId10"/>
    <p:sldLayoutId id="214748565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1026">
            <a:extLst>
              <a:ext uri="{FF2B5EF4-FFF2-40B4-BE49-F238E27FC236}">
                <a16:creationId xmlns:a16="http://schemas.microsoft.com/office/drawing/2014/main" id="{E68F537F-60B4-7C4E-B0D5-8C87ED76217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0291" name="Rectangle 1027">
            <a:extLst>
              <a:ext uri="{FF2B5EF4-FFF2-40B4-BE49-F238E27FC236}">
                <a16:creationId xmlns:a16="http://schemas.microsoft.com/office/drawing/2014/main" id="{F68577C2-BAB2-3F4A-A792-AD66BD27CC12}"/>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31AE77D-7523-3647-BFC1-FFE05EDC34AE}"/>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95EBF494-BEE8-5946-9939-58EECA4F69D2}"/>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AACB492C-3D2D-784F-B6EC-FD22D43971C5}" type="slidenum">
              <a:rPr lang="en-US" altLang="en-US"/>
              <a:pPr>
                <a:defRPr/>
              </a:pPr>
              <a:t>‹#›</a:t>
            </a:fld>
            <a:endParaRPr lang="en-US" altLang="en-US"/>
          </a:p>
        </p:txBody>
      </p:sp>
      <p:sp>
        <p:nvSpPr>
          <p:cNvPr id="140294" name="Line 1032">
            <a:extLst>
              <a:ext uri="{FF2B5EF4-FFF2-40B4-BE49-F238E27FC236}">
                <a16:creationId xmlns:a16="http://schemas.microsoft.com/office/drawing/2014/main" id="{09856ECD-5B7F-1242-AB8B-ACD96E5DA60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295" name="Line 1033">
            <a:extLst>
              <a:ext uri="{FF2B5EF4-FFF2-40B4-BE49-F238E27FC236}">
                <a16:creationId xmlns:a16="http://schemas.microsoft.com/office/drawing/2014/main" id="{EAFACED0-FFDD-5342-B1A4-F860A77E71E0}"/>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06855497"/>
      </p:ext>
    </p:extLst>
  </p:cSld>
  <p:clrMap bg1="lt1" tx1="dk1" bg2="lt2" tx2="dk2" accent1="accent1" accent2="accent2" accent3="accent3" accent4="accent4" accent5="accent5" accent6="accent6" hlink="hlink" folHlink="folHlink"/>
  <p:sldLayoutIdLst>
    <p:sldLayoutId id="2147485654" r:id="rId1"/>
    <p:sldLayoutId id="2147485655" r:id="rId2"/>
    <p:sldLayoutId id="2147485656" r:id="rId3"/>
    <p:sldLayoutId id="2147485657" r:id="rId4"/>
    <p:sldLayoutId id="2147485658" r:id="rId5"/>
    <p:sldLayoutId id="2147485659" r:id="rId6"/>
    <p:sldLayoutId id="2147485660" r:id="rId7"/>
    <p:sldLayoutId id="2147485661" r:id="rId8"/>
    <p:sldLayoutId id="2147485662" r:id="rId9"/>
    <p:sldLayoutId id="2147485663" r:id="rId10"/>
    <p:sldLayoutId id="2147485664" r:id="rId11"/>
    <p:sldLayoutId id="214748566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AF2CEC-AA56-0D48-A242-620685F7CE2F}"/>
              </a:ext>
            </a:extLst>
          </p:cNvPr>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9939" name="Text Placeholder 2">
            <a:extLst>
              <a:ext uri="{FF2B5EF4-FFF2-40B4-BE49-F238E27FC236}">
                <a16:creationId xmlns:a16="http://schemas.microsoft.com/office/drawing/2014/main" id="{9EED18B7-BC43-2F4E-804F-BCD36C00D176}"/>
              </a:ext>
            </a:extLst>
          </p:cNvPr>
          <p:cNvSpPr>
            <a:spLocks noGrp="1"/>
          </p:cNvSpPr>
          <p:nvPr>
            <p:ph type="body" idx="1"/>
          </p:nvPr>
        </p:nvSpPr>
        <p:spPr bwMode="auto">
          <a:xfrm>
            <a:off x="123825" y="1250950"/>
            <a:ext cx="8897938"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6F6D783-1CAB-2848-BBBF-4603BEC92072}"/>
              </a:ext>
            </a:extLst>
          </p:cNvPr>
          <p:cNvSpPr>
            <a:spLocks noGrp="1"/>
          </p:cNvSpPr>
          <p:nvPr>
            <p:ph type="dt" sz="half" idx="2"/>
          </p:nvPr>
        </p:nvSpPr>
        <p:spPr>
          <a:xfrm>
            <a:off x="123825" y="6543675"/>
            <a:ext cx="1820863" cy="228600"/>
          </a:xfrm>
          <a:prstGeom prst="rect">
            <a:avLst/>
          </a:prstGeom>
        </p:spPr>
        <p:txBody>
          <a:bodyPr vert="horz" wrap="square" lIns="91440" tIns="45720" rIns="91440" bIns="45720" numCol="1" anchor="ctr" anchorCtr="0" compatLnSpc="1">
            <a:prstTxWarp prst="textNoShape">
              <a:avLst/>
            </a:prstTxWarp>
          </a:bodyPr>
          <a:lstStyle>
            <a:lvl1pPr eaLnBrk="1" hangingPunct="1">
              <a:defRPr sz="900" smtClean="0">
                <a:solidFill>
                  <a:srgbClr val="000000"/>
                </a:solidFill>
                <a:latin typeface="Calibri" panose="020F0502020204030204" pitchFamily="34" charset="0"/>
              </a:defRPr>
            </a:lvl1pPr>
          </a:lstStyle>
          <a:p>
            <a:pPr>
              <a:defRPr/>
            </a:pPr>
            <a:fld id="{862A88CE-E999-B740-A41B-20549F7D6CD1}" type="datetime1">
              <a:rPr lang="en-US" altLang="en-US"/>
              <a:pPr>
                <a:defRPr/>
              </a:pPr>
              <a:t>2/21/20</a:t>
            </a:fld>
            <a:endParaRPr lang="en-US" altLang="en-US"/>
          </a:p>
        </p:txBody>
      </p:sp>
      <p:sp>
        <p:nvSpPr>
          <p:cNvPr id="5" name="Footer Placeholder 4">
            <a:extLst>
              <a:ext uri="{FF2B5EF4-FFF2-40B4-BE49-F238E27FC236}">
                <a16:creationId xmlns:a16="http://schemas.microsoft.com/office/drawing/2014/main" id="{EE410F0C-FBDB-4547-9CEF-3417F15B4B06}"/>
              </a:ext>
            </a:extLst>
          </p:cNvPr>
          <p:cNvSpPr>
            <a:spLocks noGrp="1"/>
          </p:cNvSpPr>
          <p:nvPr>
            <p:ph type="ftr" sz="quarter" idx="3"/>
          </p:nvPr>
        </p:nvSpPr>
        <p:spPr>
          <a:xfrm>
            <a:off x="2549525" y="6543675"/>
            <a:ext cx="3771900" cy="228600"/>
          </a:xfrm>
          <a:prstGeom prst="rect">
            <a:avLst/>
          </a:prstGeom>
        </p:spPr>
        <p:txBody>
          <a:bodyPr vert="horz" lIns="91440" tIns="45720" rIns="91440" bIns="45720" rtlCol="0" anchor="ctr"/>
          <a:lstStyle>
            <a:lvl1pPr algn="l" eaLnBrk="1" fontAlgn="auto" hangingPunct="1">
              <a:spcBef>
                <a:spcPts val="0"/>
              </a:spcBef>
              <a:spcAft>
                <a:spcPts val="0"/>
              </a:spcAft>
              <a:defRPr sz="950" cap="all" baseline="0">
                <a:solidFill>
                  <a:prstClr val="black">
                    <a:alpha val="75000"/>
                  </a:prstClr>
                </a:solidFill>
                <a:latin typeface="Calibri"/>
                <a:ea typeface="+mn-ea"/>
                <a:cs typeface="+mn-cs"/>
              </a:defRPr>
            </a:lvl1pPr>
          </a:lstStyle>
          <a:p>
            <a:pPr>
              <a:defRPr/>
            </a:pPr>
            <a:endParaRPr lang="en-US"/>
          </a:p>
        </p:txBody>
      </p:sp>
      <p:sp>
        <p:nvSpPr>
          <p:cNvPr id="8" name="Slide Number Placeholder 7">
            <a:extLst>
              <a:ext uri="{FF2B5EF4-FFF2-40B4-BE49-F238E27FC236}">
                <a16:creationId xmlns:a16="http://schemas.microsoft.com/office/drawing/2014/main" id="{93930EBA-A110-5943-A601-3E892D3E69C4}"/>
              </a:ext>
            </a:extLst>
          </p:cNvPr>
          <p:cNvSpPr>
            <a:spLocks noGrp="1"/>
          </p:cNvSpPr>
          <p:nvPr>
            <p:ph type="sldNum" sz="quarter" idx="4"/>
          </p:nvPr>
        </p:nvSpPr>
        <p:spPr>
          <a:xfrm>
            <a:off x="6924675" y="6456363"/>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smtClean="0">
                <a:solidFill>
                  <a:srgbClr val="000000"/>
                </a:solidFill>
                <a:latin typeface="Calibri" panose="020F0502020204030204" pitchFamily="34" charset="0"/>
              </a:defRPr>
            </a:lvl1pPr>
          </a:lstStyle>
          <a:p>
            <a:pPr>
              <a:defRPr/>
            </a:pPr>
            <a:fld id="{DCA6EB33-055F-A048-9FB4-77E2B04709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 id="2147485160" r:id="rId12"/>
  </p:sldLayoutIdLst>
  <p:hf hdr="0" ftr="0" dt="0"/>
  <p:txStyles>
    <p:titleStyle>
      <a:lvl1pPr algn="ctr" rtl="0" eaLnBrk="0" fontAlgn="base" hangingPunct="0">
        <a:lnSpc>
          <a:spcPct val="90000"/>
        </a:lnSpc>
        <a:spcBef>
          <a:spcPct val="0"/>
        </a:spcBef>
        <a:spcAft>
          <a:spcPct val="0"/>
        </a:spcAft>
        <a:defRPr sz="4800" kern="1200" spc="-120">
          <a:solidFill>
            <a:schemeClr val="bg1"/>
          </a:solidFill>
          <a:latin typeface="+mj-lt"/>
          <a:ea typeface="ＭＳ Ｐゴシック" charset="0"/>
          <a:cs typeface="ＭＳ Ｐゴシック" charset="0"/>
        </a:defRPr>
      </a:lvl1pPr>
      <a:lvl2pPr algn="ctr" rtl="0" eaLnBrk="0" fontAlgn="base" hangingPunct="0">
        <a:lnSpc>
          <a:spcPct val="90000"/>
        </a:lnSpc>
        <a:spcBef>
          <a:spcPct val="0"/>
        </a:spcBef>
        <a:spcAft>
          <a:spcPct val="0"/>
        </a:spcAft>
        <a:defRPr sz="4800">
          <a:solidFill>
            <a:schemeClr val="bg1"/>
          </a:solidFill>
          <a:latin typeface="Calibri" charset="0"/>
          <a:ea typeface="ＭＳ Ｐゴシック" charset="0"/>
          <a:cs typeface="ＭＳ Ｐゴシック" charset="0"/>
        </a:defRPr>
      </a:lvl2pPr>
      <a:lvl3pPr algn="ctr" rtl="0" eaLnBrk="0" fontAlgn="base" hangingPunct="0">
        <a:lnSpc>
          <a:spcPct val="90000"/>
        </a:lnSpc>
        <a:spcBef>
          <a:spcPct val="0"/>
        </a:spcBef>
        <a:spcAft>
          <a:spcPct val="0"/>
        </a:spcAft>
        <a:defRPr sz="4800">
          <a:solidFill>
            <a:schemeClr val="bg1"/>
          </a:solidFill>
          <a:latin typeface="Calibri" charset="0"/>
          <a:ea typeface="ＭＳ Ｐゴシック" charset="0"/>
          <a:cs typeface="ＭＳ Ｐゴシック" charset="0"/>
        </a:defRPr>
      </a:lvl3pPr>
      <a:lvl4pPr algn="ctr" rtl="0" eaLnBrk="0" fontAlgn="base" hangingPunct="0">
        <a:lnSpc>
          <a:spcPct val="90000"/>
        </a:lnSpc>
        <a:spcBef>
          <a:spcPct val="0"/>
        </a:spcBef>
        <a:spcAft>
          <a:spcPct val="0"/>
        </a:spcAft>
        <a:defRPr sz="4800">
          <a:solidFill>
            <a:schemeClr val="bg1"/>
          </a:solidFill>
          <a:latin typeface="Calibri" charset="0"/>
          <a:ea typeface="ＭＳ Ｐゴシック" charset="0"/>
          <a:cs typeface="ＭＳ Ｐゴシック" charset="0"/>
        </a:defRPr>
      </a:lvl4pPr>
      <a:lvl5pPr algn="ctr" rtl="0" eaLnBrk="0" fontAlgn="base" hangingPunct="0">
        <a:lnSpc>
          <a:spcPct val="90000"/>
        </a:lnSpc>
        <a:spcBef>
          <a:spcPct val="0"/>
        </a:spcBef>
        <a:spcAft>
          <a:spcPct val="0"/>
        </a:spcAft>
        <a:defRPr sz="4800">
          <a:solidFill>
            <a:schemeClr val="bg1"/>
          </a:solidFill>
          <a:latin typeface="Calibri" charset="0"/>
          <a:ea typeface="ＭＳ Ｐゴシック" charset="0"/>
          <a:cs typeface="ＭＳ Ｐゴシック" charset="0"/>
        </a:defRPr>
      </a:lvl5pPr>
      <a:lvl6pPr marL="457200" algn="ctr" rtl="0" fontAlgn="base">
        <a:lnSpc>
          <a:spcPct val="90000"/>
        </a:lnSpc>
        <a:spcBef>
          <a:spcPct val="0"/>
        </a:spcBef>
        <a:spcAft>
          <a:spcPct val="0"/>
        </a:spcAft>
        <a:defRPr sz="4800">
          <a:solidFill>
            <a:schemeClr val="bg1"/>
          </a:solidFill>
          <a:latin typeface="Calibri" charset="0"/>
          <a:ea typeface="ＭＳ Ｐゴシック" charset="0"/>
          <a:cs typeface="ＭＳ Ｐゴシック" charset="0"/>
        </a:defRPr>
      </a:lvl6pPr>
      <a:lvl7pPr marL="914400" algn="ctr" rtl="0" fontAlgn="base">
        <a:lnSpc>
          <a:spcPct val="90000"/>
        </a:lnSpc>
        <a:spcBef>
          <a:spcPct val="0"/>
        </a:spcBef>
        <a:spcAft>
          <a:spcPct val="0"/>
        </a:spcAft>
        <a:defRPr sz="4800">
          <a:solidFill>
            <a:schemeClr val="bg1"/>
          </a:solidFill>
          <a:latin typeface="Calibri" charset="0"/>
          <a:ea typeface="ＭＳ Ｐゴシック" charset="0"/>
          <a:cs typeface="ＭＳ Ｐゴシック" charset="0"/>
        </a:defRPr>
      </a:lvl7pPr>
      <a:lvl8pPr marL="1371600" algn="ctr" rtl="0" fontAlgn="base">
        <a:lnSpc>
          <a:spcPct val="90000"/>
        </a:lnSpc>
        <a:spcBef>
          <a:spcPct val="0"/>
        </a:spcBef>
        <a:spcAft>
          <a:spcPct val="0"/>
        </a:spcAft>
        <a:defRPr sz="4800">
          <a:solidFill>
            <a:schemeClr val="bg1"/>
          </a:solidFill>
          <a:latin typeface="Calibri" charset="0"/>
          <a:ea typeface="ＭＳ Ｐゴシック" charset="0"/>
          <a:cs typeface="ＭＳ Ｐゴシック" charset="0"/>
        </a:defRPr>
      </a:lvl8pPr>
      <a:lvl9pPr marL="1828800" algn="ctr" rtl="0" fontAlgn="base">
        <a:lnSpc>
          <a:spcPct val="90000"/>
        </a:lnSpc>
        <a:spcBef>
          <a:spcPct val="0"/>
        </a:spcBef>
        <a:spcAft>
          <a:spcPct val="0"/>
        </a:spcAft>
        <a:defRPr sz="4800">
          <a:solidFill>
            <a:schemeClr val="bg1"/>
          </a:solidFill>
          <a:latin typeface="Calibri" charset="0"/>
          <a:ea typeface="ＭＳ Ｐゴシック" charset="0"/>
          <a:cs typeface="ＭＳ Ｐゴシック" charset="0"/>
        </a:defRPr>
      </a:lvl9pPr>
    </p:titleStyle>
    <p:bodyStyle>
      <a:lvl1pPr marL="182563" indent="-182563" algn="l" rtl="0" eaLnBrk="0" fontAlgn="base" hangingPunct="0">
        <a:lnSpc>
          <a:spcPct val="85000"/>
        </a:lnSpc>
        <a:spcBef>
          <a:spcPts val="1300"/>
        </a:spcBef>
        <a:spcAft>
          <a:spcPct val="0"/>
        </a:spcAft>
        <a:buFont typeface="Arial" panose="020B0604020202020204" pitchFamily="34" charset="0"/>
        <a:buChar char="•"/>
        <a:defRPr sz="2800" i="1" kern="1200">
          <a:solidFill>
            <a:schemeClr val="tx1"/>
          </a:solidFill>
          <a:latin typeface="+mn-lt"/>
          <a:ea typeface="ＭＳ Ｐゴシック" charset="0"/>
          <a:cs typeface="ＭＳ Ｐゴシック" charset="0"/>
        </a:defRPr>
      </a:lvl1pPr>
      <a:lvl2pPr marL="365125" indent="-182563" algn="l" rtl="0" eaLnBrk="0" fontAlgn="base" hangingPunct="0">
        <a:lnSpc>
          <a:spcPct val="85000"/>
        </a:lnSpc>
        <a:spcBef>
          <a:spcPts val="600"/>
        </a:spcBef>
        <a:spcAft>
          <a:spcPct val="0"/>
        </a:spcAft>
        <a:buFont typeface="Calibri" panose="020F0502020204030204" pitchFamily="34" charset="0"/>
        <a:buChar char="‐"/>
        <a:defRPr sz="2400" kern="1200">
          <a:solidFill>
            <a:schemeClr val="tx1"/>
          </a:solidFill>
          <a:latin typeface="+mn-lt"/>
          <a:ea typeface="ＭＳ Ｐゴシック" charset="0"/>
          <a:cs typeface="+mn-cs"/>
        </a:defRPr>
      </a:lvl2pPr>
      <a:lvl3pPr marL="547688" indent="-182563" algn="l" rtl="0" eaLnBrk="0" fontAlgn="base" hangingPunct="0">
        <a:lnSpc>
          <a:spcPct val="85000"/>
        </a:lnSpc>
        <a:spcBef>
          <a:spcPts val="600"/>
        </a:spcBef>
        <a:spcAft>
          <a:spcPct val="0"/>
        </a:spcAft>
        <a:buFont typeface="Arial" panose="020B0604020202020204" pitchFamily="34" charset="0"/>
        <a:buChar char="•"/>
        <a:defRPr sz="2000" i="1" kern="1200">
          <a:solidFill>
            <a:schemeClr val="tx1"/>
          </a:solidFill>
          <a:latin typeface="+mn-lt"/>
          <a:ea typeface="ＭＳ Ｐゴシック" charset="0"/>
          <a:cs typeface="+mn-cs"/>
        </a:defRPr>
      </a:lvl3pPr>
      <a:lvl4pPr marL="730250" indent="-182563" algn="l" rtl="0" eaLnBrk="0" fontAlgn="base" hangingPunct="0">
        <a:lnSpc>
          <a:spcPct val="85000"/>
        </a:lnSpc>
        <a:spcBef>
          <a:spcPts val="600"/>
        </a:spcBef>
        <a:spcAft>
          <a:spcPct val="0"/>
        </a:spcAft>
        <a:buFont typeface="Arial" panose="020B0604020202020204" pitchFamily="34" charset="0"/>
        <a:buChar char="•"/>
        <a:defRPr kern="1200">
          <a:solidFill>
            <a:schemeClr val="tx1"/>
          </a:solidFill>
          <a:latin typeface="+mn-lt"/>
          <a:ea typeface="ＭＳ Ｐゴシック" charset="0"/>
          <a:cs typeface="+mn-cs"/>
        </a:defRPr>
      </a:lvl4pPr>
      <a:lvl5pPr marL="914400" indent="-182563" algn="l" rtl="0" eaLnBrk="0" fontAlgn="base" hangingPunct="0">
        <a:lnSpc>
          <a:spcPct val="85000"/>
        </a:lnSpc>
        <a:spcBef>
          <a:spcPts val="600"/>
        </a:spcBef>
        <a:spcAft>
          <a:spcPct val="0"/>
        </a:spcAft>
        <a:buFont typeface="Arial" panose="020B0604020202020204" pitchFamily="34" charset="0"/>
        <a:buChar char="•"/>
        <a:defRPr kern="1200">
          <a:solidFill>
            <a:schemeClr val="tx1"/>
          </a:solidFill>
          <a:latin typeface="+mn-lt"/>
          <a:ea typeface="ＭＳ Ｐゴシック" charset="0"/>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3250" name="Rectangle 1026">
            <a:extLst>
              <a:ext uri="{FF2B5EF4-FFF2-40B4-BE49-F238E27FC236}">
                <a16:creationId xmlns:a16="http://schemas.microsoft.com/office/drawing/2014/main" id="{CF1184CB-F4AF-F44E-9168-7DA2B452A57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3251" name="Rectangle 1027">
            <a:extLst>
              <a:ext uri="{FF2B5EF4-FFF2-40B4-BE49-F238E27FC236}">
                <a16:creationId xmlns:a16="http://schemas.microsoft.com/office/drawing/2014/main" id="{1127F27D-B8E6-424C-9932-92252220E510}"/>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DA5DE035-3F58-8243-BB65-70E157F4F73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52C86960-30F1-004A-BE4E-C032E351B4F0}"/>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panose="02020404030301010803" pitchFamily="18" charset="0"/>
              </a:defRPr>
            </a:lvl1pPr>
          </a:lstStyle>
          <a:p>
            <a:pPr>
              <a:defRPr/>
            </a:pPr>
            <a:fld id="{DED9AA42-6004-8B45-998E-37BAC498B5A4}" type="slidenum">
              <a:rPr lang="en-US" altLang="en-US"/>
              <a:pPr>
                <a:defRPr/>
              </a:pPr>
              <a:t>‹#›</a:t>
            </a:fld>
            <a:endParaRPr lang="en-US" altLang="en-US"/>
          </a:p>
        </p:txBody>
      </p:sp>
      <p:sp>
        <p:nvSpPr>
          <p:cNvPr id="53254" name="Line 1032">
            <a:extLst>
              <a:ext uri="{FF2B5EF4-FFF2-40B4-BE49-F238E27FC236}">
                <a16:creationId xmlns:a16="http://schemas.microsoft.com/office/drawing/2014/main" id="{EA36E2A4-D3D1-214B-94E8-09B4061ADD62}"/>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55" name="Line 1033">
            <a:extLst>
              <a:ext uri="{FF2B5EF4-FFF2-40B4-BE49-F238E27FC236}">
                <a16:creationId xmlns:a16="http://schemas.microsoft.com/office/drawing/2014/main" id="{62E991E0-10A8-BA49-A2B7-2BC48E2A6539}"/>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3256" name="Picture 7" descr="safari.png">
            <a:extLst>
              <a:ext uri="{FF2B5EF4-FFF2-40B4-BE49-F238E27FC236}">
                <a16:creationId xmlns:a16="http://schemas.microsoft.com/office/drawing/2014/main" id="{CFD54D74-3463-3143-92AE-CB4ADB1925EF}"/>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9858" name="Rectangle 1026">
            <a:extLst>
              <a:ext uri="{FF2B5EF4-FFF2-40B4-BE49-F238E27FC236}">
                <a16:creationId xmlns:a16="http://schemas.microsoft.com/office/drawing/2014/main" id="{69248EF4-3E69-B545-A84A-3629A8EF2DEA}"/>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49859" name="Rectangle 1027">
            <a:extLst>
              <a:ext uri="{FF2B5EF4-FFF2-40B4-BE49-F238E27FC236}">
                <a16:creationId xmlns:a16="http://schemas.microsoft.com/office/drawing/2014/main" id="{76028715-7B83-A94D-8964-AD03F51D6623}"/>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E98DCC22-FAD6-A244-9758-A06739651DC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Garamond" pitchFamily="18" charset="0"/>
              </a:defRPr>
            </a:lvl1pPr>
          </a:lstStyle>
          <a:p>
            <a:pPr>
              <a:defRPr/>
            </a:pPr>
            <a:endParaRPr lang="en-US" altLang="en-US"/>
          </a:p>
        </p:txBody>
      </p:sp>
      <p:sp>
        <p:nvSpPr>
          <p:cNvPr id="100358" name="Rectangle 1030">
            <a:extLst>
              <a:ext uri="{FF2B5EF4-FFF2-40B4-BE49-F238E27FC236}">
                <a16:creationId xmlns:a16="http://schemas.microsoft.com/office/drawing/2014/main" id="{88BD0DCB-AF21-E243-BA84-578BB3062006}"/>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latin typeface="Garamond" pitchFamily="18" charset="0"/>
              </a:defRPr>
            </a:lvl1pPr>
          </a:lstStyle>
          <a:p>
            <a:pPr>
              <a:defRPr/>
            </a:pPr>
            <a:fld id="{80C0A34F-326B-4141-AEB1-5680B50808E3}" type="slidenum">
              <a:rPr lang="en-US" altLang="en-US"/>
              <a:pPr>
                <a:defRPr/>
              </a:pPr>
              <a:t>‹#›</a:t>
            </a:fld>
            <a:endParaRPr lang="en-US" altLang="en-US"/>
          </a:p>
        </p:txBody>
      </p:sp>
      <p:sp>
        <p:nvSpPr>
          <p:cNvPr id="249862" name="Line 1032">
            <a:extLst>
              <a:ext uri="{FF2B5EF4-FFF2-40B4-BE49-F238E27FC236}">
                <a16:creationId xmlns:a16="http://schemas.microsoft.com/office/drawing/2014/main" id="{5882E6FE-A590-4046-970B-5C757A356BB7}"/>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863" name="Line 1033">
            <a:extLst>
              <a:ext uri="{FF2B5EF4-FFF2-40B4-BE49-F238E27FC236}">
                <a16:creationId xmlns:a16="http://schemas.microsoft.com/office/drawing/2014/main" id="{0DDADD4F-5184-5647-B349-2A12A9A3454A}"/>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49864" name="Picture 7" descr="safari.png">
            <a:extLst>
              <a:ext uri="{FF2B5EF4-FFF2-40B4-BE49-F238E27FC236}">
                <a16:creationId xmlns:a16="http://schemas.microsoft.com/office/drawing/2014/main" id="{6FA29B0F-0D97-7048-8D55-3A8259A5405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3" r:id="rId1"/>
    <p:sldLayoutId id="2147485115" r:id="rId2"/>
    <p:sldLayoutId id="2147485116" r:id="rId3"/>
    <p:sldLayoutId id="2147485117" r:id="rId4"/>
    <p:sldLayoutId id="2147485118" r:id="rId5"/>
    <p:sldLayoutId id="2147485119" r:id="rId6"/>
    <p:sldLayoutId id="2147485120" r:id="rId7"/>
    <p:sldLayoutId id="2147485121" r:id="rId8"/>
    <p:sldLayoutId id="2147485122" r:id="rId9"/>
    <p:sldLayoutId id="2147485123" r:id="rId10"/>
    <p:sldLayoutId id="214748512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4D108D21-27D8-5040-89FB-657DA39C6D57}"/>
              </a:ext>
            </a:extLst>
          </p:cNvPr>
          <p:cNvSpPr>
            <a:spLocks noGrp="1" noChangeArrowheads="1"/>
          </p:cNvSpPr>
          <p:nvPr>
            <p:ph type="title"/>
          </p:nvPr>
        </p:nvSpPr>
        <p:spPr bwMode="auto">
          <a:xfrm>
            <a:off x="228600" y="1524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78851" name="Rectangle 1027">
            <a:extLst>
              <a:ext uri="{FF2B5EF4-FFF2-40B4-BE49-F238E27FC236}">
                <a16:creationId xmlns:a16="http://schemas.microsoft.com/office/drawing/2014/main" id="{DEC7E247-D860-A94C-A3E7-CC7FD22C425E}"/>
              </a:ext>
            </a:extLst>
          </p:cNvPr>
          <p:cNvSpPr>
            <a:spLocks noGrp="1" noChangeArrowheads="1"/>
          </p:cNvSpPr>
          <p:nvPr>
            <p:ph type="body" idx="1"/>
          </p:nvPr>
        </p:nvSpPr>
        <p:spPr bwMode="auto">
          <a:xfrm>
            <a:off x="228600" y="1095375"/>
            <a:ext cx="8610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E005010D-8881-E842-9FB3-66D00624A68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charset="0"/>
                <a:ea typeface="ＭＳ Ｐゴシック" charset="0"/>
                <a:cs typeface="ＭＳ Ｐゴシック" charset="0"/>
              </a:defRPr>
            </a:lvl1pPr>
          </a:lstStyle>
          <a:p>
            <a:pPr>
              <a:defRPr/>
            </a:pPr>
            <a:endParaRPr lang="en-US"/>
          </a:p>
        </p:txBody>
      </p:sp>
      <p:sp>
        <p:nvSpPr>
          <p:cNvPr id="100358" name="Rectangle 1030">
            <a:extLst>
              <a:ext uri="{FF2B5EF4-FFF2-40B4-BE49-F238E27FC236}">
                <a16:creationId xmlns:a16="http://schemas.microsoft.com/office/drawing/2014/main" id="{8CB5A692-781F-D848-941D-83CEF499892C}"/>
              </a:ext>
            </a:extLst>
          </p:cNvPr>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panose="02020404030301010803" pitchFamily="18" charset="0"/>
              </a:defRPr>
            </a:lvl1pPr>
          </a:lstStyle>
          <a:p>
            <a:pPr>
              <a:defRPr/>
            </a:pPr>
            <a:fld id="{CFEB4B28-3DA1-374F-BDCE-3AC8EA9F41E4}" type="slidenum">
              <a:rPr lang="en-US" altLang="en-US"/>
              <a:pPr>
                <a:defRPr/>
              </a:pPr>
              <a:t>‹#›</a:t>
            </a:fld>
            <a:endParaRPr lang="en-US" altLang="en-US"/>
          </a:p>
        </p:txBody>
      </p:sp>
      <p:sp>
        <p:nvSpPr>
          <p:cNvPr id="78854" name="Line 1032">
            <a:extLst>
              <a:ext uri="{FF2B5EF4-FFF2-40B4-BE49-F238E27FC236}">
                <a16:creationId xmlns:a16="http://schemas.microsoft.com/office/drawing/2014/main" id="{D59C1FA5-D154-634C-88A6-26DF280E36C1}"/>
              </a:ext>
            </a:extLst>
          </p:cNvPr>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1033">
            <a:extLst>
              <a:ext uri="{FF2B5EF4-FFF2-40B4-BE49-F238E27FC236}">
                <a16:creationId xmlns:a16="http://schemas.microsoft.com/office/drawing/2014/main" id="{989F8601-0DB1-E34D-9653-5843E77074BC}"/>
              </a:ext>
            </a:extLst>
          </p:cNvPr>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8856" name="Picture 7" descr="safari.png">
            <a:extLst>
              <a:ext uri="{FF2B5EF4-FFF2-40B4-BE49-F238E27FC236}">
                <a16:creationId xmlns:a16="http://schemas.microsoft.com/office/drawing/2014/main" id="{4DE101C2-0672-A64A-AD31-9CBCFA1BC194}"/>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4" r:id="rId1"/>
    <p:sldLayoutId id="2147485125" r:id="rId2"/>
    <p:sldLayoutId id="2147485126" r:id="rId3"/>
    <p:sldLayoutId id="2147485127" r:id="rId4"/>
    <p:sldLayoutId id="2147485128" r:id="rId5"/>
    <p:sldLayoutId id="2147485129" r:id="rId6"/>
    <p:sldLayoutId id="2147485130" r:id="rId7"/>
    <p:sldLayoutId id="2147485131" r:id="rId8"/>
    <p:sldLayoutId id="2147485132" r:id="rId9"/>
    <p:sldLayoutId id="2147485133" r:id="rId10"/>
    <p:sldLayoutId id="2147485134" r:id="rId11"/>
    <p:sldLayoutId id="214748513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0882" name="Rectangle 1026">
            <a:extLst>
              <a:ext uri="{FF2B5EF4-FFF2-40B4-BE49-F238E27FC236}">
                <a16:creationId xmlns:a16="http://schemas.microsoft.com/office/drawing/2014/main" id="{A99CF3C1-FFF8-224D-84C4-9B289386A251}"/>
              </a:ext>
            </a:extLst>
          </p:cNvPr>
          <p:cNvSpPr>
            <a:spLocks noGrp="1" noChangeArrowheads="1"/>
          </p:cNvSpPr>
          <p:nvPr>
            <p:ph type="title"/>
          </p:nvPr>
        </p:nvSpPr>
        <p:spPr bwMode="auto">
          <a:xfrm>
            <a:off x="228600" y="152400"/>
            <a:ext cx="8610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50883" name="Rectangle 1027">
            <a:extLst>
              <a:ext uri="{FF2B5EF4-FFF2-40B4-BE49-F238E27FC236}">
                <a16:creationId xmlns:a16="http://schemas.microsoft.com/office/drawing/2014/main" id="{5C7E6E4E-C7B3-2540-8F0F-AFFAEE40BA0A}"/>
              </a:ext>
            </a:extLst>
          </p:cNvPr>
          <p:cNvSpPr>
            <a:spLocks noGrp="1" noChangeArrowheads="1"/>
          </p:cNvSpPr>
          <p:nvPr>
            <p:ph type="body" idx="1"/>
          </p:nvPr>
        </p:nvSpPr>
        <p:spPr bwMode="auto">
          <a:xfrm>
            <a:off x="228600" y="1095375"/>
            <a:ext cx="86106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FA1013F-3371-4A42-AC9B-7115D82FA14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charset="0"/>
                <a:ea typeface="ＭＳ Ｐゴシック" charset="0"/>
                <a:cs typeface="ＭＳ Ｐゴシック" charset="0"/>
              </a:defRPr>
            </a:lvl1pPr>
          </a:lstStyle>
          <a:p>
            <a:pPr>
              <a:defRPr/>
            </a:pPr>
            <a:endParaRPr lang="en-US"/>
          </a:p>
        </p:txBody>
      </p:sp>
      <p:sp>
        <p:nvSpPr>
          <p:cNvPr id="100358" name="Rectangle 1030">
            <a:extLst>
              <a:ext uri="{FF2B5EF4-FFF2-40B4-BE49-F238E27FC236}">
                <a16:creationId xmlns:a16="http://schemas.microsoft.com/office/drawing/2014/main" id="{ED7D32AB-3C3B-3D41-9C75-4BED7A65E998}"/>
              </a:ext>
            </a:extLst>
          </p:cNvPr>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0"/>
                <a:cs typeface="ＭＳ Ｐゴシック" charset="0"/>
              </a:defRPr>
            </a:lvl1pPr>
          </a:lstStyle>
          <a:p>
            <a:pPr>
              <a:defRPr/>
            </a:pPr>
            <a:fld id="{4DFF1F53-C54F-9F4D-ACAF-E82DB3D61D89}" type="slidenum">
              <a:rPr lang="en-US"/>
              <a:pPr>
                <a:defRPr/>
              </a:pPr>
              <a:t>‹#›</a:t>
            </a:fld>
            <a:endParaRPr lang="en-US"/>
          </a:p>
        </p:txBody>
      </p:sp>
      <p:sp>
        <p:nvSpPr>
          <p:cNvPr id="250886" name="Line 1032">
            <a:extLst>
              <a:ext uri="{FF2B5EF4-FFF2-40B4-BE49-F238E27FC236}">
                <a16:creationId xmlns:a16="http://schemas.microsoft.com/office/drawing/2014/main" id="{A7C105B9-4214-494B-8895-890E6E9E7906}"/>
              </a:ext>
            </a:extLst>
          </p:cNvPr>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887" name="Line 1033">
            <a:extLst>
              <a:ext uri="{FF2B5EF4-FFF2-40B4-BE49-F238E27FC236}">
                <a16:creationId xmlns:a16="http://schemas.microsoft.com/office/drawing/2014/main" id="{C0C12D6B-ACCF-9A45-AE7D-8068E22D5BE3}"/>
              </a:ext>
            </a:extLst>
          </p:cNvPr>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50888" name="Picture 7" descr="safari.png">
            <a:extLst>
              <a:ext uri="{FF2B5EF4-FFF2-40B4-BE49-F238E27FC236}">
                <a16:creationId xmlns:a16="http://schemas.microsoft.com/office/drawing/2014/main" id="{1AC91278-0D37-F043-A9D2-7E3E7089E00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62" name="Rectangle 1026">
            <a:extLst>
              <a:ext uri="{FF2B5EF4-FFF2-40B4-BE49-F238E27FC236}">
                <a16:creationId xmlns:a16="http://schemas.microsoft.com/office/drawing/2014/main" id="{6C86E069-1F88-0D4D-B10D-B42709975959}"/>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92163" name="Rectangle 1027">
            <a:extLst>
              <a:ext uri="{FF2B5EF4-FFF2-40B4-BE49-F238E27FC236}">
                <a16:creationId xmlns:a16="http://schemas.microsoft.com/office/drawing/2014/main" id="{AC5044CB-1DE0-A14A-9C0C-F7CB6B4AA0FE}"/>
              </a:ext>
            </a:extLst>
          </p:cNvPr>
          <p:cNvSpPr>
            <a:spLocks noGrp="1" noChangeArrowheads="1"/>
          </p:cNvSpPr>
          <p:nvPr>
            <p:ph type="body" idx="1"/>
          </p:nvPr>
        </p:nvSpPr>
        <p:spPr bwMode="auto">
          <a:xfrm>
            <a:off x="228600" y="1371600"/>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8BB64C7-BC04-0845-BB89-18968FA3BBF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fontAlgn="auto" hangingPunct="1">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E8E5E69A-B874-2D4E-B0E7-BFD5A274869A}"/>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600">
                <a:solidFill>
                  <a:srgbClr val="000000"/>
                </a:solidFill>
                <a:latin typeface="Garamond" pitchFamily="18" charset="0"/>
                <a:ea typeface="+mn-ea"/>
                <a:cs typeface="+mn-cs"/>
              </a:defRPr>
            </a:lvl1pPr>
          </a:lstStyle>
          <a:p>
            <a:pPr>
              <a:defRPr/>
            </a:pPr>
            <a:fld id="{69D3A370-A6CD-1048-A287-0F878980DCD0}" type="slidenum">
              <a:rPr lang="en-US" altLang="en-US"/>
              <a:pPr>
                <a:defRPr/>
              </a:pPr>
              <a:t>‹#›</a:t>
            </a:fld>
            <a:endParaRPr lang="en-US" altLang="en-US"/>
          </a:p>
        </p:txBody>
      </p:sp>
      <p:sp>
        <p:nvSpPr>
          <p:cNvPr id="92166" name="Line 1032">
            <a:extLst>
              <a:ext uri="{FF2B5EF4-FFF2-40B4-BE49-F238E27FC236}">
                <a16:creationId xmlns:a16="http://schemas.microsoft.com/office/drawing/2014/main" id="{7629AE1D-4BDD-B745-BCFA-629B69B2940D}"/>
              </a:ext>
            </a:extLst>
          </p:cNvPr>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167" name="Line 1033">
            <a:extLst>
              <a:ext uri="{FF2B5EF4-FFF2-40B4-BE49-F238E27FC236}">
                <a16:creationId xmlns:a16="http://schemas.microsoft.com/office/drawing/2014/main" id="{68CA37E1-716C-FE47-B62B-747DDEFF1148}"/>
              </a:ext>
            </a:extLst>
          </p:cNvPr>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3.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11.xml.rels><?xml version="1.0" encoding="UTF-8" standalone="yes"?>
<Relationships xmlns="http://schemas.openxmlformats.org/package/2006/relationships"><Relationship Id="rId3" Type="http://schemas.openxmlformats.org/officeDocument/2006/relationships/hyperlink" Target="http://www.usenix.org/events/sec07/" TargetMode="External"/><Relationship Id="rId2" Type="http://schemas.openxmlformats.org/officeDocument/2006/relationships/hyperlink" Target="http://users.ece.cmu.edu/~omutlu/pub/mph_usenix_security07.pdf" TargetMode="External"/><Relationship Id="rId1" Type="http://schemas.openxmlformats.org/officeDocument/2006/relationships/slideLayout" Target="../slideLayouts/slideLayout173.xml"/><Relationship Id="rId5" Type="http://schemas.openxmlformats.org/officeDocument/2006/relationships/image" Target="../media/image61.png"/><Relationship Id="rId4" Type="http://schemas.openxmlformats.org/officeDocument/2006/relationships/hyperlink" Target="http://users.ece.cmu.edu/~omutlu/pub/mutlu_usenix-security07_talk.ppt"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users.ece.cmu.edu/~omutlu/pub/memory-channel-partitioning-micro11.pdf" TargetMode="External"/><Relationship Id="rId3" Type="http://schemas.openxmlformats.org/officeDocument/2006/relationships/hyperlink" Target="http://www.microarch.org/micro40/" TargetMode="External"/><Relationship Id="rId7" Type="http://schemas.openxmlformats.org/officeDocument/2006/relationships/hyperlink" Target="https://people.inf.ethz.ch/omutlu/pub/mutlu_isca08_talk.ppt" TargetMode="External"/><Relationship Id="rId2" Type="http://schemas.openxmlformats.org/officeDocument/2006/relationships/hyperlink" Target="http://users.ece.cmu.edu/~omutlu/pub/stfm_micro07.pdf" TargetMode="External"/><Relationship Id="rId1" Type="http://schemas.openxmlformats.org/officeDocument/2006/relationships/slideLayout" Target="../slideLayouts/slideLayout173.xml"/><Relationship Id="rId6" Type="http://schemas.openxmlformats.org/officeDocument/2006/relationships/hyperlink" Target="http://isca2008.cs.princeton.edu/" TargetMode="External"/><Relationship Id="rId5" Type="http://schemas.openxmlformats.org/officeDocument/2006/relationships/hyperlink" Target="https://people.inf.ethz.ch/omutlu/pub/parbs_isca08.pdf" TargetMode="External"/><Relationship Id="rId10" Type="http://schemas.openxmlformats.org/officeDocument/2006/relationships/hyperlink" Target="http://users.ece.cmu.edu/~omutlu/pub/subramanian_micro11_talk.pptx" TargetMode="External"/><Relationship Id="rId4" Type="http://schemas.openxmlformats.org/officeDocument/2006/relationships/hyperlink" Target="http://users.ece.cmu.edu/~omutlu/pub/mutlu_micro07_talk.ppt" TargetMode="External"/><Relationship Id="rId9" Type="http://schemas.openxmlformats.org/officeDocument/2006/relationships/hyperlink" Target="http://www.microarch.org/micro44/"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9.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9.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9.xml"/></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49.xml"/></Relationships>
</file>

<file path=ppt/slides/_rels/slide1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49.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49.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7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0.xml.rels><?xml version="1.0" encoding="UTF-8" standalone="yes"?>
<Relationships xmlns="http://schemas.openxmlformats.org/package/2006/relationships"><Relationship Id="rId3" Type="http://schemas.openxmlformats.org/officeDocument/2006/relationships/hyperlink" Target="https://googleprojectzero.blogspot.ch/2018/01/reading-privileged-memory-with-side.html" TargetMode="External"/><Relationship Id="rId2" Type="http://schemas.openxmlformats.org/officeDocument/2006/relationships/image" Target="../media/image4.tiff"/><Relationship Id="rId1" Type="http://schemas.openxmlformats.org/officeDocument/2006/relationships/slideLayout" Target="../slideLayouts/slideLayout1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5.xml.rels><?xml version="1.0" encoding="UTF-8" standalone="yes"?>
<Relationships xmlns="http://schemas.openxmlformats.org/package/2006/relationships"><Relationship Id="rId3" Type="http://schemas.openxmlformats.org/officeDocument/2006/relationships/hyperlink" Target="https://xkcd.com/1938/" TargetMode="External"/><Relationship Id="rId2" Type="http://schemas.openxmlformats.org/officeDocument/2006/relationships/image" Target="../media/image5.tiff"/><Relationship Id="rId1" Type="http://schemas.openxmlformats.org/officeDocument/2006/relationships/slideLayout" Target="../slideLayouts/slideLayout1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mgAN4w7LH2o" TargetMode="External"/><Relationship Id="rId2" Type="http://schemas.openxmlformats.org/officeDocument/2006/relationships/hyperlink" Target="https://www.youtube.com/watch?v=syAdX44pokE" TargetMode="External"/><Relationship Id="rId1" Type="http://schemas.openxmlformats.org/officeDocument/2006/relationships/slideLayout" Target="../slideLayouts/slideLayout1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1.xml"/></Relationships>
</file>

<file path=ppt/slides/_rels/slide32.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4.xml"/><Relationship Id="rId1" Type="http://schemas.openxmlformats.org/officeDocument/2006/relationships/slideLayout" Target="../slideLayouts/slideLayout209.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0.xml"/><Relationship Id="rId4" Type="http://schemas.openxmlformats.org/officeDocument/2006/relationships/hyperlink" Target="http://users.ece.cmu.edu/~omutlu/pub/dram-row-hammer_isca14.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20.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20.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20.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1.xml"/><Relationship Id="rId5" Type="http://schemas.openxmlformats.org/officeDocument/2006/relationships/hyperlink" Target="https://github.com/CMU-SAFARI/rowhammer" TargetMode="Externa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31.xml"/><Relationship Id="rId5" Type="http://schemas.openxmlformats.org/officeDocument/2006/relationships/hyperlink" Target="https://github.com/CMU-SAFARI/rowhammer" TargetMode="External"/><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31.xml"/><Relationship Id="rId5" Type="http://schemas.openxmlformats.org/officeDocument/2006/relationships/hyperlink" Target="https://github.com/CMU-SAFARI/rowhammer" TargetMode="External"/><Relationship Id="rId4" Type="http://schemas.openxmlformats.org/officeDocument/2006/relationships/image" Target="../media/image12.jpe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31.xml"/><Relationship Id="rId5" Type="http://schemas.openxmlformats.org/officeDocument/2006/relationships/hyperlink" Target="https://github.com/CMU-SAFARI/rowhammer" TargetMode="External"/><Relationship Id="rId4" Type="http://schemas.openxmlformats.org/officeDocument/2006/relationships/image" Target="../media/image12.jpe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31.xml"/><Relationship Id="rId5" Type="http://schemas.openxmlformats.org/officeDocument/2006/relationships/hyperlink" Target="https://github.com/CMU-SAFARI/rowhammer" TargetMode="External"/><Relationship Id="rId4" Type="http://schemas.openxmlformats.org/officeDocument/2006/relationships/image" Target="../media/image1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0.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2.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hyperlink" Target="http://googleprojectzero.blogspot.com/2015/03/exploiting-dram-rowhammer-bug-to-gain.html"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4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42.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lab.dsst.io/32c3-slides/7197.html" TargetMode="External"/><Relationship Id="rId1" Type="http://schemas.openxmlformats.org/officeDocument/2006/relationships/slideLayout" Target="../slideLayouts/slideLayout254.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4.xml"/></Relationships>
</file>

<file path=ppt/slides/_rels/slide5.xml.rels><?xml version="1.0" encoding="UTF-8" standalone="yes"?>
<Relationships xmlns="http://schemas.openxmlformats.org/package/2006/relationships"><Relationship Id="rId2" Type="http://schemas.openxmlformats.org/officeDocument/2006/relationships/hyperlink" Target="http://www.cs.virginia.edu/~robins/YouAndYourResearch.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89.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9.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89.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5.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upport.apple.com/en-gb/HT204934" TargetMode="External"/><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0.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citation.cfm?id=357176" TargetMode="External"/><Relationship Id="rId2" Type="http://schemas.openxmlformats.org/officeDocument/2006/relationships/image" Target="../media/image36.png"/><Relationship Id="rId1" Type="http://schemas.openxmlformats.org/officeDocument/2006/relationships/slideLayout" Target="../slideLayouts/slideLayout360.xml"/></Relationships>
</file>

<file path=ppt/slides/_rels/slide64.xml.rels><?xml version="1.0" encoding="UTF-8" standalone="yes"?>
<Relationships xmlns="http://schemas.openxmlformats.org/package/2006/relationships"><Relationship Id="rId8" Type="http://schemas.openxmlformats.org/officeDocument/2006/relationships/hyperlink" Target="https://github.com/CMU-SAFARI/rowhammer" TargetMode="External"/><Relationship Id="rId3" Type="http://schemas.openxmlformats.org/officeDocument/2006/relationships/hyperlink" Target="http://cag.engr.uconn.edu/isca2014/" TargetMode="External"/><Relationship Id="rId7" Type="http://schemas.openxmlformats.org/officeDocument/2006/relationships/hyperlink" Target="http://users.ece.cmu.edu/~omutlu/pub/dram-row-hammer_kim_lightning-talk_isca14.pdf"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42.xml"/><Relationship Id="rId6" Type="http://schemas.openxmlformats.org/officeDocument/2006/relationships/hyperlink" Target="http://users.ece.cmu.edu/~omutlu/pub/dram-row-hammer_kim_lightning-talk_isca14.pptx" TargetMode="External"/><Relationship Id="rId5" Type="http://schemas.openxmlformats.org/officeDocument/2006/relationships/hyperlink" Target="http://users.ece.cmu.edu/~omutlu/pub/dram-row-hammer_kim_talk_isca14.pdf" TargetMode="External"/><Relationship Id="rId10" Type="http://schemas.openxmlformats.org/officeDocument/2006/relationships/hyperlink" Target="https://github.com/google/rowhammer-test" TargetMode="External"/><Relationship Id="rId4" Type="http://schemas.openxmlformats.org/officeDocument/2006/relationships/hyperlink" Target="http://users.ece.cmu.edu/~omutlu/pub/dram-row-hammer_kim_talk_isca14.pptx" TargetMode="External"/><Relationship Id="rId9" Type="http://schemas.openxmlformats.org/officeDocument/2006/relationships/hyperlink" Target="http://googleprojectzero.blogspot.com/2015/03/exploiting-dram-rowhammer-bug-to-gain.html"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37.png"/><Relationship Id="rId1" Type="http://schemas.openxmlformats.org/officeDocument/2006/relationships/slideLayout" Target="../slideLayouts/slideLayout128.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904.09724.pdf" TargetMode="External"/><Relationship Id="rId2" Type="http://schemas.openxmlformats.org/officeDocument/2006/relationships/hyperlink" Target="https://ieeexplore.ieee.org/xpl/RecentIssue.jsp?punumber=43" TargetMode="External"/><Relationship Id="rId1" Type="http://schemas.openxmlformats.org/officeDocument/2006/relationships/slideLayout" Target="../slideLayouts/slideLayout128.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17.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17.xml"/></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1904.09724.pdf" TargetMode="External"/><Relationship Id="rId2" Type="http://schemas.openxmlformats.org/officeDocument/2006/relationships/hyperlink" Target="https://ieeexplore.ieee.org/xpl/RecentIssue.jsp?punumber=43" TargetMode="External"/><Relationship Id="rId1" Type="http://schemas.openxmlformats.org/officeDocument/2006/relationships/slideLayout" Target="../slideLayouts/slideLayout128.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7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173.xml"/><Relationship Id="rId4" Type="http://schemas.openxmlformats.org/officeDocument/2006/relationships/image" Target="../media/image44.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3.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3.xml"/></Relationships>
</file>

<file path=ppt/slides/_rels/slide89.xml.rels><?xml version="1.0" encoding="UTF-8" standalone="yes"?>
<Relationships xmlns="http://schemas.openxmlformats.org/package/2006/relationships"><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1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3.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3.xml"/></Relationships>
</file>

<file path=ppt/slides/_rels/slide92.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173.xml"/><Relationship Id="rId5" Type="http://schemas.openxmlformats.org/officeDocument/2006/relationships/image" Target="../media/image52.png"/><Relationship Id="rId4" Type="http://schemas.openxmlformats.org/officeDocument/2006/relationships/hyperlink" Target="http://users.ece.cmu.edu/~omutlu/pub/liu_isca12_talk.pdf" TargetMode="External"/></Relationships>
</file>

<file path=ppt/slides/_rels/slide93.xml.rels><?xml version="1.0" encoding="UTF-8" standalone="yes"?>
<Relationships xmlns="http://schemas.openxmlformats.org/package/2006/relationships"><Relationship Id="rId8" Type="http://schemas.openxmlformats.org/officeDocument/2006/relationships/hyperlink" Target="http://hpca20.ece.ufl.edu/" TargetMode="External"/><Relationship Id="rId3" Type="http://schemas.openxmlformats.org/officeDocument/2006/relationships/hyperlink" Target="http://www.memcon.com/" TargetMode="External"/><Relationship Id="rId7" Type="http://schemas.openxmlformats.org/officeDocument/2006/relationships/hyperlink" Target="http://users.ece.cmu.edu/~omutlu/pub/dram-access-refresh-parallelization_hpca14.pdf" TargetMode="External"/><Relationship Id="rId2" Type="http://schemas.openxmlformats.org/officeDocument/2006/relationships/hyperlink" Target="http://users.ece.cmu.edu/~omutlu/pub/memory-scaling_memcon13.pdf" TargetMode="External"/><Relationship Id="rId1" Type="http://schemas.openxmlformats.org/officeDocument/2006/relationships/slideLayout" Target="../slideLayouts/slideLayout173.xml"/><Relationship Id="rId6" Type="http://schemas.openxmlformats.org/officeDocument/2006/relationships/hyperlink" Target="http://www.memcon.com/video1.aspx?vfile=2708052590001&amp;federated_f9=61773537001&amp;videoPlayer=999&amp;playerID=61773537001&amp;w=520&amp;h=442&amp;oheight=550" TargetMode="External"/><Relationship Id="rId5" Type="http://schemas.openxmlformats.org/officeDocument/2006/relationships/hyperlink" Target="http://users.ece.cmu.edu/~omutlu/pub/mutlu_memory-scaling_memcon13_talk.pdf" TargetMode="External"/><Relationship Id="rId10" Type="http://schemas.openxmlformats.org/officeDocument/2006/relationships/hyperlink" Target="http://users.ece.cmu.edu/~omutlu/pub/dram-access-refresh-parallelization_chang_hpca14-talk.pdf" TargetMode="External"/><Relationship Id="rId4" Type="http://schemas.openxmlformats.org/officeDocument/2006/relationships/hyperlink" Target="http://users.ece.cmu.edu/~omutlu/pub/mutlu_memory-scaling_memcon13_talk.pptx" TargetMode="External"/><Relationship Id="rId9" Type="http://schemas.openxmlformats.org/officeDocument/2006/relationships/hyperlink" Target="http://users.ece.cmu.edu/~omutlu/pub/dram-access-refresh-parallelization_chang_hpca14-talk.pptx"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9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173.xml"/><Relationship Id="rId4" Type="http://schemas.openxmlformats.org/officeDocument/2006/relationships/image" Target="../media/image44.jpeg"/></Relationships>
</file>

<file path=ppt/slides/_rels/slide9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173.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3.xml"/><Relationship Id="rId1" Type="http://schemas.openxmlformats.org/officeDocument/2006/relationships/vmlDrawing" Target="../drawings/vmlDrawing1.vml"/><Relationship Id="rId5" Type="http://schemas.openxmlformats.org/officeDocument/2006/relationships/image" Target="../media/image60.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4">
            <a:extLst>
              <a:ext uri="{FF2B5EF4-FFF2-40B4-BE49-F238E27FC236}">
                <a16:creationId xmlns:a16="http://schemas.microsoft.com/office/drawing/2014/main" id="{48A963B1-7CED-5440-A0CA-52578B5A24AB}"/>
              </a:ext>
            </a:extLst>
          </p:cNvPr>
          <p:cNvSpPr>
            <a:spLocks noGrp="1" noChangeArrowheads="1"/>
          </p:cNvSpPr>
          <p:nvPr>
            <p:ph type="ctrTitle"/>
          </p:nvPr>
        </p:nvSpPr>
        <p:spPr>
          <a:xfrm>
            <a:off x="334963" y="641350"/>
            <a:ext cx="8428037" cy="1720850"/>
          </a:xfrm>
        </p:spPr>
        <p:txBody>
          <a:bodyPr/>
          <a:lstStyle/>
          <a:p>
            <a:pPr algn="ctr" eaLnBrk="1" hangingPunct="1"/>
            <a:br>
              <a:rPr lang="en-US" altLang="en-US" dirty="0">
                <a:ea typeface="ＭＳ Ｐゴシック" panose="020B0600070205080204" pitchFamily="34" charset="-128"/>
              </a:rPr>
            </a:br>
            <a:r>
              <a:rPr lang="en-US" altLang="en-US" sz="4500" b="1" dirty="0">
                <a:ea typeface="ＭＳ Ｐゴシック" panose="020B0600070205080204" pitchFamily="34" charset="-128"/>
              </a:rPr>
              <a:t>Digital Design &amp; Computer Arch.</a:t>
            </a:r>
            <a:br>
              <a:rPr lang="en-US" altLang="en-US" sz="4500" b="1" dirty="0">
                <a:ea typeface="ＭＳ Ｐゴシック" panose="020B0600070205080204" pitchFamily="34" charset="-128"/>
              </a:rPr>
            </a:br>
            <a:br>
              <a:rPr lang="en-US" altLang="en-US" sz="1000" b="1" dirty="0">
                <a:ea typeface="ＭＳ Ｐゴシック" panose="020B0600070205080204" pitchFamily="34" charset="-128"/>
              </a:rPr>
            </a:br>
            <a:r>
              <a:rPr lang="en-US" altLang="en-US" sz="4400" dirty="0">
                <a:solidFill>
                  <a:srgbClr val="FF0000"/>
                </a:solidFill>
                <a:ea typeface="ＭＳ Ｐゴシック" panose="020B0600070205080204" pitchFamily="34" charset="-128"/>
              </a:rPr>
              <a:t>Lecture 2b: Mysteries in Comp. Arch.</a:t>
            </a:r>
          </a:p>
        </p:txBody>
      </p:sp>
      <p:sp>
        <p:nvSpPr>
          <p:cNvPr id="6" name="Rectangle 5">
            <a:extLst>
              <a:ext uri="{FF2B5EF4-FFF2-40B4-BE49-F238E27FC236}">
                <a16:creationId xmlns:a16="http://schemas.microsoft.com/office/drawing/2014/main" id="{CE712055-A21C-2048-B880-6CEA6B625F58}"/>
              </a:ext>
            </a:extLst>
          </p:cNvPr>
          <p:cNvSpPr>
            <a:spLocks noGrp="1" noChangeArrowheads="1"/>
          </p:cNvSpPr>
          <p:nvPr>
            <p:ph type="subTitle" idx="1"/>
          </p:nvPr>
        </p:nvSpPr>
        <p:spPr>
          <a:xfrm>
            <a:off x="685800" y="3581400"/>
            <a:ext cx="7848600" cy="2900363"/>
          </a:xfrm>
        </p:spPr>
        <p:txBody>
          <a:bodyPr/>
          <a:lstStyle/>
          <a:p>
            <a:pPr eaLnBrk="1" hangingPunct="1"/>
            <a:endParaRPr lang="en-US" altLang="en-US" dirty="0">
              <a:solidFill>
                <a:srgbClr val="003399"/>
              </a:solidFill>
              <a:ea typeface="ＭＳ Ｐゴシック" panose="020B0600070205080204" pitchFamily="34" charset="-128"/>
            </a:endParaRPr>
          </a:p>
          <a:p>
            <a:pPr eaLnBrk="1" hangingPunct="1"/>
            <a:r>
              <a:rPr lang="en-US" altLang="en-US" sz="2800" dirty="0">
                <a:solidFill>
                  <a:srgbClr val="003399"/>
                </a:solidFill>
                <a:ea typeface="ＭＳ Ｐゴシック" panose="020B0600070205080204" pitchFamily="34" charset="-128"/>
              </a:rPr>
              <a:t>Prof. </a:t>
            </a:r>
            <a:r>
              <a:rPr lang="en-US" altLang="en-US" sz="2800" dirty="0" err="1">
                <a:solidFill>
                  <a:srgbClr val="003399"/>
                </a:solidFill>
                <a:ea typeface="ＭＳ Ｐゴシック" panose="020B0600070205080204" pitchFamily="34" charset="-128"/>
              </a:rPr>
              <a:t>Onur</a:t>
            </a:r>
            <a:r>
              <a:rPr lang="en-US" altLang="en-US" sz="2800" dirty="0">
                <a:solidFill>
                  <a:srgbClr val="003399"/>
                </a:solidFill>
                <a:ea typeface="ＭＳ Ｐゴシック" panose="020B0600070205080204" pitchFamily="34" charset="-128"/>
              </a:rPr>
              <a:t> </a:t>
            </a:r>
            <a:r>
              <a:rPr lang="en-US" altLang="en-US" sz="2800" dirty="0" err="1">
                <a:solidFill>
                  <a:srgbClr val="003399"/>
                </a:solidFill>
                <a:ea typeface="ＭＳ Ｐゴシック" panose="020B0600070205080204" pitchFamily="34" charset="-128"/>
              </a:rPr>
              <a:t>Mutlu</a:t>
            </a:r>
            <a:endParaRPr lang="en-US" altLang="en-US" sz="2800" dirty="0">
              <a:solidFill>
                <a:srgbClr val="003399"/>
              </a:solidFill>
              <a:ea typeface="ＭＳ Ｐゴシック" panose="020B0600070205080204" pitchFamily="34" charset="-128"/>
            </a:endParaRPr>
          </a:p>
          <a:p>
            <a:pPr eaLnBrk="1" hangingPunct="1"/>
            <a:endParaRPr lang="en-US" altLang="en-US" sz="2800" dirty="0">
              <a:solidFill>
                <a:srgbClr val="003399"/>
              </a:solidFill>
              <a:ea typeface="ＭＳ Ｐゴシック" panose="020B0600070205080204" pitchFamily="34" charset="-128"/>
            </a:endParaRPr>
          </a:p>
          <a:p>
            <a:pPr eaLnBrk="1" hangingPunct="1"/>
            <a:r>
              <a:rPr lang="en-US" altLang="en-US" dirty="0">
                <a:ea typeface="ＭＳ Ｐゴシック" panose="020B0600070205080204" pitchFamily="34" charset="-128"/>
              </a:rPr>
              <a:t>ETH Zürich</a:t>
            </a:r>
          </a:p>
          <a:p>
            <a:pPr eaLnBrk="1" hangingPunct="1"/>
            <a:r>
              <a:rPr lang="en-US" altLang="en-US" dirty="0">
                <a:ea typeface="ＭＳ Ｐゴシック" panose="020B0600070205080204" pitchFamily="34" charset="-128"/>
              </a:rPr>
              <a:t>Spring 2020</a:t>
            </a:r>
          </a:p>
          <a:p>
            <a:pPr eaLnBrk="1" hangingPunct="1"/>
            <a:r>
              <a:rPr lang="en-US" altLang="en-US" dirty="0">
                <a:ea typeface="ＭＳ Ｐゴシック" panose="020B0600070205080204" pitchFamily="34" charset="-128"/>
              </a:rPr>
              <a:t>21 February 2020</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731462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itle 1">
            <a:extLst>
              <a:ext uri="{FF2B5EF4-FFF2-40B4-BE49-F238E27FC236}">
                <a16:creationId xmlns:a16="http://schemas.microsoft.com/office/drawing/2014/main" id="{4AF6750C-75E8-F849-9835-D723DB3F8108}"/>
              </a:ext>
            </a:extLst>
          </p:cNvPr>
          <p:cNvSpPr>
            <a:spLocks noGrp="1" noChangeArrowheads="1"/>
          </p:cNvSpPr>
          <p:nvPr>
            <p:ph type="ctrTitle"/>
          </p:nvPr>
        </p:nvSpPr>
        <p:spPr>
          <a:xfrm>
            <a:off x="914400" y="1600200"/>
            <a:ext cx="7924800" cy="1752600"/>
          </a:xfrm>
        </p:spPr>
        <p:txBody>
          <a:bodyPr/>
          <a:lstStyle/>
          <a:p>
            <a:r>
              <a:rPr lang="en-US" altLang="en-US">
                <a:ea typeface="ＭＳ Ｐゴシック" panose="020B0600070205080204" pitchFamily="34" charset="-128"/>
              </a:rPr>
              <a:t>Some Example “Mysteries”</a:t>
            </a:r>
          </a:p>
        </p:txBody>
      </p:sp>
      <p:sp>
        <p:nvSpPr>
          <p:cNvPr id="198658" name="Subtitle 2">
            <a:extLst>
              <a:ext uri="{FF2B5EF4-FFF2-40B4-BE49-F238E27FC236}">
                <a16:creationId xmlns:a16="http://schemas.microsoft.com/office/drawing/2014/main" id="{F5139012-D079-8249-AEC1-B586E05AE367}"/>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198659" name="Slide Number Placeholder 3">
            <a:extLst>
              <a:ext uri="{FF2B5EF4-FFF2-40B4-BE49-F238E27FC236}">
                <a16:creationId xmlns:a16="http://schemas.microsoft.com/office/drawing/2014/main" id="{C64AB636-0C7C-A944-8C33-D6342C12B8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DC6ACD-0216-804F-98D7-364F4E491E30}" type="slidenum">
              <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6819239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a:extLst>
              <a:ext uri="{FF2B5EF4-FFF2-40B4-BE49-F238E27FC236}">
                <a16:creationId xmlns:a16="http://schemas.microsoft.com/office/drawing/2014/main" id="{E0666E63-5B28-EA4C-8F3B-85C1CE47442B}"/>
              </a:ext>
            </a:extLst>
          </p:cNvPr>
          <p:cNvSpPr>
            <a:spLocks noGrp="1" noChangeArrowheads="1"/>
          </p:cNvSpPr>
          <p:nvPr>
            <p:ph type="title"/>
          </p:nvPr>
        </p:nvSpPr>
        <p:spPr/>
        <p:txBody>
          <a:bodyPr/>
          <a:lstStyle/>
          <a:p>
            <a:r>
              <a:rPr lang="en-US" altLang="en-US">
                <a:ea typeface="ＭＳ Ｐゴシック" panose="020B0600070205080204" pitchFamily="34" charset="-128"/>
              </a:rPr>
              <a:t>Three Questions</a:t>
            </a:r>
          </a:p>
        </p:txBody>
      </p:sp>
      <p:sp>
        <p:nvSpPr>
          <p:cNvPr id="3" name="Content Placeholder 2">
            <a:extLst>
              <a:ext uri="{FF2B5EF4-FFF2-40B4-BE49-F238E27FC236}">
                <a16:creationId xmlns:a16="http://schemas.microsoft.com/office/drawing/2014/main" id="{C0E2BF32-A919-B148-A038-26EDE4CA4EE2}"/>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Can you figure out </a:t>
            </a:r>
            <a:r>
              <a:rPr lang="en-US" altLang="en-US">
                <a:solidFill>
                  <a:srgbClr val="0000FF"/>
                </a:solidFill>
                <a:ea typeface="ＭＳ Ｐゴシック" panose="020B0600070205080204" pitchFamily="34" charset="-128"/>
              </a:rPr>
              <a:t>why the applications slow down </a:t>
            </a:r>
            <a:r>
              <a:rPr lang="en-US" altLang="en-US">
                <a:ea typeface="ＭＳ Ｐゴシック" panose="020B0600070205080204" pitchFamily="34" charset="-128"/>
              </a:rPr>
              <a:t>if you do not know the underlying system and how it works?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Can you figure out </a:t>
            </a:r>
            <a:r>
              <a:rPr lang="en-US" altLang="en-US">
                <a:solidFill>
                  <a:srgbClr val="0000FF"/>
                </a:solidFill>
                <a:ea typeface="ＭＳ Ｐゴシック" panose="020B0600070205080204" pitchFamily="34" charset="-128"/>
              </a:rPr>
              <a:t>why there is a disparity in slowdowns </a:t>
            </a:r>
            <a:r>
              <a:rPr lang="en-US" altLang="en-US">
                <a:ea typeface="ＭＳ Ｐゴシック" panose="020B0600070205080204" pitchFamily="34" charset="-128"/>
              </a:rPr>
              <a:t>if you do not know how the system executes the programs?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Can you </a:t>
            </a:r>
            <a:r>
              <a:rPr lang="en-US" altLang="en-US">
                <a:solidFill>
                  <a:srgbClr val="0000FF"/>
                </a:solidFill>
                <a:ea typeface="ＭＳ Ｐゴシック" panose="020B0600070205080204" pitchFamily="34" charset="-128"/>
              </a:rPr>
              <a:t>fix the problem </a:t>
            </a:r>
            <a:r>
              <a:rPr lang="en-US" altLang="en-US">
                <a:ea typeface="ＭＳ Ｐゴシック" panose="020B0600070205080204" pitchFamily="34" charset="-128"/>
              </a:rPr>
              <a:t>without knowing what is happening “underneath”?</a:t>
            </a:r>
          </a:p>
        </p:txBody>
      </p:sp>
      <p:sp>
        <p:nvSpPr>
          <p:cNvPr id="191491" name="Slide Number Placeholder 3">
            <a:extLst>
              <a:ext uri="{FF2B5EF4-FFF2-40B4-BE49-F238E27FC236}">
                <a16:creationId xmlns:a16="http://schemas.microsoft.com/office/drawing/2014/main" id="{25368371-AE74-E348-8A76-B2D2D3286C8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091F9F-BCF4-CE44-A50A-7F5F61328D3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61995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8F01B294-A0D7-1C49-8DF7-399EF93D9B6B}"/>
              </a:ext>
            </a:extLst>
          </p:cNvPr>
          <p:cNvSpPr>
            <a:spLocks noGrp="1" noChangeArrowheads="1"/>
          </p:cNvSpPr>
          <p:nvPr>
            <p:ph type="title"/>
          </p:nvPr>
        </p:nvSpPr>
        <p:spPr/>
        <p:txBody>
          <a:bodyPr/>
          <a:lstStyle/>
          <a:p>
            <a:r>
              <a:rPr lang="en-US" altLang="en-US">
                <a:ea typeface="ＭＳ Ｐゴシック" panose="020B0600070205080204" pitchFamily="34" charset="-128"/>
              </a:rPr>
              <a:t>Three Questions</a:t>
            </a:r>
          </a:p>
        </p:txBody>
      </p:sp>
      <p:sp>
        <p:nvSpPr>
          <p:cNvPr id="171010" name="Content Placeholder 2">
            <a:extLst>
              <a:ext uri="{FF2B5EF4-FFF2-40B4-BE49-F238E27FC236}">
                <a16:creationId xmlns:a16="http://schemas.microsoft.com/office/drawing/2014/main" id="{6D1A2E4F-627D-FC4A-8FE7-E9DEE879429E}"/>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Why is there any slowdown?</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Why is there a disparity in slowdowns?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How can we solve the problem if we do not want that disparity?</a:t>
            </a:r>
          </a:p>
          <a:p>
            <a:pPr lvl="1"/>
            <a:r>
              <a:rPr lang="en-US" altLang="en-US">
                <a:ea typeface="ＭＳ Ｐゴシック" panose="020B0600070205080204" pitchFamily="34" charset="-128"/>
              </a:rPr>
              <a:t>What do we want (the system to provide)?</a:t>
            </a:r>
          </a:p>
        </p:txBody>
      </p:sp>
      <p:sp>
        <p:nvSpPr>
          <p:cNvPr id="192515" name="Slide Number Placeholder 3">
            <a:extLst>
              <a:ext uri="{FF2B5EF4-FFF2-40B4-BE49-F238E27FC236}">
                <a16:creationId xmlns:a16="http://schemas.microsoft.com/office/drawing/2014/main" id="{19866CDD-A0D5-0447-A2B0-425BD08AB7B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7099FC-A322-694E-B41E-8BD6A748AC3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2690136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0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a:extLst>
              <a:ext uri="{FF2B5EF4-FFF2-40B4-BE49-F238E27FC236}">
                <a16:creationId xmlns:a16="http://schemas.microsoft.com/office/drawing/2014/main" id="{711724AA-403E-4842-8D3C-23A694107FB3}"/>
              </a:ext>
            </a:extLst>
          </p:cNvPr>
          <p:cNvSpPr>
            <a:spLocks noGrp="1" noChangeArrowheads="1"/>
          </p:cNvSpPr>
          <p:nvPr>
            <p:ph type="title"/>
          </p:nvPr>
        </p:nvSpPr>
        <p:spPr/>
        <p:txBody>
          <a:bodyPr/>
          <a:lstStyle/>
          <a:p>
            <a:r>
              <a:rPr lang="en-US" altLang="en-US">
                <a:ea typeface="ＭＳ Ｐゴシック" panose="020B0600070205080204" pitchFamily="34" charset="-128"/>
              </a:rPr>
              <a:t>Why Is This Important?</a:t>
            </a:r>
          </a:p>
        </p:txBody>
      </p:sp>
      <p:sp>
        <p:nvSpPr>
          <p:cNvPr id="3" name="Content Placeholder 2">
            <a:extLst>
              <a:ext uri="{FF2B5EF4-FFF2-40B4-BE49-F238E27FC236}">
                <a16:creationId xmlns:a16="http://schemas.microsoft.com/office/drawing/2014/main" id="{7AE24352-8DAA-C948-8C69-A7FDADDA3CE9}"/>
              </a:ext>
            </a:extLst>
          </p:cNvPr>
          <p:cNvSpPr>
            <a:spLocks noGrp="1" noChangeArrowheads="1"/>
          </p:cNvSpPr>
          <p:nvPr>
            <p:ph idx="1"/>
          </p:nvPr>
        </p:nvSpPr>
        <p:spPr>
          <a:xfrm>
            <a:off x="0" y="1066800"/>
            <a:ext cx="9144000" cy="5194300"/>
          </a:xfrm>
        </p:spPr>
        <p:txBody>
          <a:bodyPr/>
          <a:lstStyle/>
          <a:p>
            <a:r>
              <a:rPr lang="en-US" altLang="en-US">
                <a:ea typeface="ＭＳ Ｐゴシック" panose="020B0600070205080204" pitchFamily="34" charset="-128"/>
              </a:rPr>
              <a:t>We want to execute applications in parallel in multi-core systems </a:t>
            </a:r>
            <a:r>
              <a:rPr lang="en-US" altLang="en-US">
                <a:ea typeface="ＭＳ Ｐゴシック" panose="020B0600070205080204" pitchFamily="34" charset="-128"/>
                <a:sym typeface="Wingdings" pitchFamily="2" charset="2"/>
              </a:rPr>
              <a:t> consolidate more and more</a:t>
            </a:r>
            <a:endParaRPr lang="en-US" altLang="en-US">
              <a:ea typeface="ＭＳ Ｐゴシック" panose="020B0600070205080204" pitchFamily="34" charset="-128"/>
            </a:endParaRPr>
          </a:p>
          <a:p>
            <a:pPr lvl="1"/>
            <a:r>
              <a:rPr lang="en-US" altLang="en-US">
                <a:ea typeface="ＭＳ Ｐゴシック" panose="020B0600070205080204" pitchFamily="34" charset="-128"/>
              </a:rPr>
              <a:t>Cloud computing</a:t>
            </a:r>
          </a:p>
          <a:p>
            <a:pPr lvl="1"/>
            <a:r>
              <a:rPr lang="en-US" altLang="en-US">
                <a:ea typeface="ＭＳ Ｐゴシック" panose="020B0600070205080204" pitchFamily="34" charset="-128"/>
              </a:rPr>
              <a:t>Mobile phones</a:t>
            </a:r>
          </a:p>
          <a:p>
            <a:endParaRPr lang="en-US" altLang="en-US">
              <a:ea typeface="ＭＳ Ｐゴシック" panose="020B0600070205080204" pitchFamily="34" charset="-128"/>
            </a:endParaRPr>
          </a:p>
          <a:p>
            <a:r>
              <a:rPr lang="en-US" altLang="en-US">
                <a:ea typeface="ＭＳ Ｐゴシック" panose="020B0600070205080204" pitchFamily="34" charset="-128"/>
              </a:rPr>
              <a:t>We want to mix different types of applications together</a:t>
            </a:r>
          </a:p>
          <a:p>
            <a:pPr lvl="1"/>
            <a:r>
              <a:rPr lang="en-US" altLang="en-US">
                <a:ea typeface="ＭＳ Ｐゴシック" panose="020B0600070205080204" pitchFamily="34" charset="-128"/>
              </a:rPr>
              <a:t>those requiring QoS guarantees (e.g., video, pedestrian detection)</a:t>
            </a:r>
          </a:p>
          <a:p>
            <a:pPr lvl="1"/>
            <a:r>
              <a:rPr lang="en-US" altLang="en-US">
                <a:ea typeface="ＭＳ Ｐゴシック" panose="020B0600070205080204" pitchFamily="34" charset="-128"/>
              </a:rPr>
              <a:t>those that are important but less so</a:t>
            </a:r>
          </a:p>
          <a:p>
            <a:pPr lvl="1"/>
            <a:r>
              <a:rPr lang="en-US" altLang="en-US">
                <a:ea typeface="ＭＳ Ｐゴシック" panose="020B0600070205080204" pitchFamily="34" charset="-128"/>
              </a:rPr>
              <a:t>those that are less important</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We want the system to be </a:t>
            </a:r>
            <a:r>
              <a:rPr lang="en-US" altLang="en-US">
                <a:solidFill>
                  <a:srgbClr val="0000FF"/>
                </a:solidFill>
                <a:ea typeface="ＭＳ Ｐゴシック" panose="020B0600070205080204" pitchFamily="34" charset="-128"/>
              </a:rPr>
              <a:t>controllable </a:t>
            </a:r>
            <a:r>
              <a:rPr lang="en-US" altLang="en-US" b="1">
                <a:solidFill>
                  <a:srgbClr val="0000FF"/>
                </a:solidFill>
                <a:ea typeface="ＭＳ Ｐゴシック" panose="020B0600070205080204" pitchFamily="34" charset="-128"/>
              </a:rPr>
              <a:t>and</a:t>
            </a:r>
            <a:r>
              <a:rPr lang="en-US" altLang="en-US">
                <a:solidFill>
                  <a:srgbClr val="0000FF"/>
                </a:solidFill>
                <a:ea typeface="ＭＳ Ｐゴシック" panose="020B0600070205080204" pitchFamily="34" charset="-128"/>
              </a:rPr>
              <a:t> high performance</a:t>
            </a:r>
          </a:p>
        </p:txBody>
      </p:sp>
      <p:sp>
        <p:nvSpPr>
          <p:cNvPr id="193539" name="Slide Number Placeholder 3">
            <a:extLst>
              <a:ext uri="{FF2B5EF4-FFF2-40B4-BE49-F238E27FC236}">
                <a16:creationId xmlns:a16="http://schemas.microsoft.com/office/drawing/2014/main" id="{8D52BD87-F0FE-9145-938D-8E20E5DB9C7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522F28-1E79-BF45-9FDD-16F684A4678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619867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a:extLst>
              <a:ext uri="{FF2B5EF4-FFF2-40B4-BE49-F238E27FC236}">
                <a16:creationId xmlns:a16="http://schemas.microsoft.com/office/drawing/2014/main" id="{28544EE8-54CD-2144-ADA8-2EF58C64276E}"/>
              </a:ext>
            </a:extLst>
          </p:cNvPr>
          <p:cNvSpPr>
            <a:spLocks noChangeArrowheads="1"/>
          </p:cNvSpPr>
          <p:nvPr/>
        </p:nvSpPr>
        <p:spPr bwMode="auto">
          <a:xfrm>
            <a:off x="2160588" y="3714750"/>
            <a:ext cx="4530725" cy="2457450"/>
          </a:xfrm>
          <a:prstGeom prst="roundRect">
            <a:avLst>
              <a:gd name="adj" fmla="val 16667"/>
            </a:avLst>
          </a:prstGeom>
          <a:solidFill>
            <a:srgbClr val="9999FF">
              <a:alpha val="25098"/>
            </a:srgbClr>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62" name="Slide Number Placeholder 4">
            <a:extLst>
              <a:ext uri="{FF2B5EF4-FFF2-40B4-BE49-F238E27FC236}">
                <a16:creationId xmlns:a16="http://schemas.microsoft.com/office/drawing/2014/main" id="{76A1F227-C566-B94E-B987-CD647547410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8B558B-FFC1-B841-8CF8-A585BEF537E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94563" name="Rectangle 2">
            <a:extLst>
              <a:ext uri="{FF2B5EF4-FFF2-40B4-BE49-F238E27FC236}">
                <a16:creationId xmlns:a16="http://schemas.microsoft.com/office/drawing/2014/main" id="{924B22FB-1A04-5849-A153-079F243C7C3B}"/>
              </a:ext>
            </a:extLst>
          </p:cNvPr>
          <p:cNvSpPr>
            <a:spLocks noGrp="1" noChangeArrowheads="1"/>
          </p:cNvSpPr>
          <p:nvPr>
            <p:ph type="title"/>
          </p:nvPr>
        </p:nvSpPr>
        <p:spPr/>
        <p:txBody>
          <a:bodyPr/>
          <a:lstStyle/>
          <a:p>
            <a:r>
              <a:rPr lang="en-US" altLang="en-US">
                <a:ea typeface="ＭＳ Ｐゴシック" panose="020B0600070205080204" pitchFamily="34" charset="-128"/>
              </a:rPr>
              <a:t>Why the Disparity in Slowdowns?</a:t>
            </a:r>
          </a:p>
        </p:txBody>
      </p:sp>
      <p:sp>
        <p:nvSpPr>
          <p:cNvPr id="194564" name="Rectangle 5">
            <a:extLst>
              <a:ext uri="{FF2B5EF4-FFF2-40B4-BE49-F238E27FC236}">
                <a16:creationId xmlns:a16="http://schemas.microsoft.com/office/drawing/2014/main" id="{26D14021-2497-234F-B452-B05D8C475338}"/>
              </a:ext>
            </a:extLst>
          </p:cNvPr>
          <p:cNvSpPr>
            <a:spLocks noChangeArrowheads="1"/>
          </p:cNvSpPr>
          <p:nvPr/>
        </p:nvSpPr>
        <p:spPr bwMode="auto">
          <a:xfrm>
            <a:off x="27860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65" name="Text Box 6">
            <a:extLst>
              <a:ext uri="{FF2B5EF4-FFF2-40B4-BE49-F238E27FC236}">
                <a16:creationId xmlns:a16="http://schemas.microsoft.com/office/drawing/2014/main" id="{0017FEC5-6683-5443-8AA0-873C3274C066}"/>
              </a:ext>
            </a:extLst>
          </p:cNvPr>
          <p:cNvSpPr txBox="1">
            <a:spLocks noChangeArrowheads="1"/>
          </p:cNvSpPr>
          <p:nvPr/>
        </p:nvSpPr>
        <p:spPr bwMode="auto">
          <a:xfrm>
            <a:off x="3117850"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CORE 1</a:t>
            </a:r>
          </a:p>
        </p:txBody>
      </p:sp>
      <p:sp>
        <p:nvSpPr>
          <p:cNvPr id="194566" name="Text Box 8">
            <a:extLst>
              <a:ext uri="{FF2B5EF4-FFF2-40B4-BE49-F238E27FC236}">
                <a16:creationId xmlns:a16="http://schemas.microsoft.com/office/drawing/2014/main" id="{D3AD261B-83A9-D34D-A339-F7C10B0C663E}"/>
              </a:ext>
            </a:extLst>
          </p:cNvPr>
          <p:cNvSpPr txBox="1">
            <a:spLocks noChangeArrowheads="1"/>
          </p:cNvSpPr>
          <p:nvPr/>
        </p:nvSpPr>
        <p:spPr bwMode="auto">
          <a:xfrm>
            <a:off x="4702175"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CORE 2</a:t>
            </a:r>
          </a:p>
        </p:txBody>
      </p:sp>
      <p:sp>
        <p:nvSpPr>
          <p:cNvPr id="194567" name="Text Box 14">
            <a:extLst>
              <a:ext uri="{FF2B5EF4-FFF2-40B4-BE49-F238E27FC236}">
                <a16:creationId xmlns:a16="http://schemas.microsoft.com/office/drawing/2014/main" id="{8EEC6964-9996-7C42-99BF-2D21480D6B1C}"/>
              </a:ext>
            </a:extLst>
          </p:cNvPr>
          <p:cNvSpPr txBox="1">
            <a:spLocks noChangeArrowheads="1"/>
          </p:cNvSpPr>
          <p:nvPr/>
        </p:nvSpPr>
        <p:spPr bwMode="auto">
          <a:xfrm>
            <a:off x="3143250" y="2425700"/>
            <a:ext cx="8921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CACHE</a:t>
            </a:r>
          </a:p>
        </p:txBody>
      </p:sp>
      <p:sp>
        <p:nvSpPr>
          <p:cNvPr id="194568" name="Text Box 16">
            <a:extLst>
              <a:ext uri="{FF2B5EF4-FFF2-40B4-BE49-F238E27FC236}">
                <a16:creationId xmlns:a16="http://schemas.microsoft.com/office/drawing/2014/main" id="{0E478F74-F264-5142-9F30-D5CB7B86E657}"/>
              </a:ext>
            </a:extLst>
          </p:cNvPr>
          <p:cNvSpPr txBox="1">
            <a:spLocks noChangeArrowheads="1"/>
          </p:cNvSpPr>
          <p:nvPr/>
        </p:nvSpPr>
        <p:spPr bwMode="auto">
          <a:xfrm>
            <a:off x="4714875" y="2427288"/>
            <a:ext cx="8921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CACHE</a:t>
            </a:r>
          </a:p>
        </p:txBody>
      </p:sp>
      <p:sp>
        <p:nvSpPr>
          <p:cNvPr id="194569" name="Line 20">
            <a:extLst>
              <a:ext uri="{FF2B5EF4-FFF2-40B4-BE49-F238E27FC236}">
                <a16:creationId xmlns:a16="http://schemas.microsoft.com/office/drawing/2014/main" id="{2505FBAE-3DAA-884D-9752-11EB94135934}"/>
              </a:ext>
            </a:extLst>
          </p:cNvPr>
          <p:cNvSpPr>
            <a:spLocks noChangeShapeType="1"/>
          </p:cNvSpPr>
          <p:nvPr/>
        </p:nvSpPr>
        <p:spPr bwMode="auto">
          <a:xfrm>
            <a:off x="3573463"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70" name="Line 21">
            <a:extLst>
              <a:ext uri="{FF2B5EF4-FFF2-40B4-BE49-F238E27FC236}">
                <a16:creationId xmlns:a16="http://schemas.microsoft.com/office/drawing/2014/main" id="{99A72F6E-141E-834D-8F7D-72EA20AC73EC}"/>
              </a:ext>
            </a:extLst>
          </p:cNvPr>
          <p:cNvSpPr>
            <a:spLocks noChangeShapeType="1"/>
          </p:cNvSpPr>
          <p:nvPr/>
        </p:nvSpPr>
        <p:spPr bwMode="auto">
          <a:xfrm>
            <a:off x="5146675"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71" name="Rectangle 23">
            <a:extLst>
              <a:ext uri="{FF2B5EF4-FFF2-40B4-BE49-F238E27FC236}">
                <a16:creationId xmlns:a16="http://schemas.microsoft.com/office/drawing/2014/main" id="{8EC4122C-5BF9-A448-835D-180406E21578}"/>
              </a:ext>
            </a:extLst>
          </p:cNvPr>
          <p:cNvSpPr>
            <a:spLocks noChangeArrowheads="1"/>
          </p:cNvSpPr>
          <p:nvPr/>
        </p:nvSpPr>
        <p:spPr bwMode="auto">
          <a:xfrm>
            <a:off x="2786063" y="3829050"/>
            <a:ext cx="3168650" cy="635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72" name="Text Box 24">
            <a:extLst>
              <a:ext uri="{FF2B5EF4-FFF2-40B4-BE49-F238E27FC236}">
                <a16:creationId xmlns:a16="http://schemas.microsoft.com/office/drawing/2014/main" id="{EFB95A7B-FAE5-7443-AEF0-85E5BCB954C3}"/>
              </a:ext>
            </a:extLst>
          </p:cNvPr>
          <p:cNvSpPr txBox="1">
            <a:spLocks noChangeArrowheads="1"/>
          </p:cNvSpPr>
          <p:nvPr/>
        </p:nvSpPr>
        <p:spPr bwMode="auto">
          <a:xfrm>
            <a:off x="2759075" y="4002088"/>
            <a:ext cx="3195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DRAM MEMORY CONTROLLER</a:t>
            </a:r>
          </a:p>
        </p:txBody>
      </p:sp>
      <p:sp>
        <p:nvSpPr>
          <p:cNvPr id="194573" name="Rectangle 61">
            <a:extLst>
              <a:ext uri="{FF2B5EF4-FFF2-40B4-BE49-F238E27FC236}">
                <a16:creationId xmlns:a16="http://schemas.microsoft.com/office/drawing/2014/main" id="{F3536472-FACA-124C-A390-D0A73A26133D}"/>
              </a:ext>
            </a:extLst>
          </p:cNvPr>
          <p:cNvSpPr>
            <a:spLocks noChangeArrowheads="1"/>
          </p:cNvSpPr>
          <p:nvPr/>
        </p:nvSpPr>
        <p:spPr bwMode="auto">
          <a:xfrm>
            <a:off x="2614613"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0</a:t>
            </a:r>
          </a:p>
        </p:txBody>
      </p:sp>
      <p:sp>
        <p:nvSpPr>
          <p:cNvPr id="194574" name="Rectangle 62">
            <a:extLst>
              <a:ext uri="{FF2B5EF4-FFF2-40B4-BE49-F238E27FC236}">
                <a16:creationId xmlns:a16="http://schemas.microsoft.com/office/drawing/2014/main" id="{35440C6C-1911-DC49-B144-A0C2A9179E5A}"/>
              </a:ext>
            </a:extLst>
          </p:cNvPr>
          <p:cNvSpPr>
            <a:spLocks noChangeArrowheads="1"/>
          </p:cNvSpPr>
          <p:nvPr/>
        </p:nvSpPr>
        <p:spPr bwMode="auto">
          <a:xfrm>
            <a:off x="3529013" y="5200650"/>
            <a:ext cx="7620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1</a:t>
            </a:r>
          </a:p>
        </p:txBody>
      </p:sp>
      <p:sp>
        <p:nvSpPr>
          <p:cNvPr id="194575" name="Rectangle 63">
            <a:extLst>
              <a:ext uri="{FF2B5EF4-FFF2-40B4-BE49-F238E27FC236}">
                <a16:creationId xmlns:a16="http://schemas.microsoft.com/office/drawing/2014/main" id="{8B075823-43BE-5143-801E-536320C96A42}"/>
              </a:ext>
            </a:extLst>
          </p:cNvPr>
          <p:cNvSpPr>
            <a:spLocks noChangeArrowheads="1"/>
          </p:cNvSpPr>
          <p:nvPr/>
        </p:nvSpPr>
        <p:spPr bwMode="auto">
          <a:xfrm>
            <a:off x="4405313"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2</a:t>
            </a:r>
          </a:p>
        </p:txBody>
      </p:sp>
      <p:sp>
        <p:nvSpPr>
          <p:cNvPr id="194576" name="Line 40">
            <a:extLst>
              <a:ext uri="{FF2B5EF4-FFF2-40B4-BE49-F238E27FC236}">
                <a16:creationId xmlns:a16="http://schemas.microsoft.com/office/drawing/2014/main" id="{BEDA92F0-C899-334D-9D7A-1C312D4C2C79}"/>
              </a:ext>
            </a:extLst>
          </p:cNvPr>
          <p:cNvSpPr>
            <a:spLocks noChangeShapeType="1"/>
          </p:cNvSpPr>
          <p:nvPr/>
        </p:nvSpPr>
        <p:spPr bwMode="auto">
          <a:xfrm>
            <a:off x="2946400" y="4867275"/>
            <a:ext cx="2771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77" name="Line 43">
            <a:extLst>
              <a:ext uri="{FF2B5EF4-FFF2-40B4-BE49-F238E27FC236}">
                <a16:creationId xmlns:a16="http://schemas.microsoft.com/office/drawing/2014/main" id="{1F833C1B-8128-9E47-90A2-0F2C8A0EE99A}"/>
              </a:ext>
            </a:extLst>
          </p:cNvPr>
          <p:cNvSpPr>
            <a:spLocks noChangeShapeType="1"/>
          </p:cNvSpPr>
          <p:nvPr/>
        </p:nvSpPr>
        <p:spPr bwMode="auto">
          <a:xfrm>
            <a:off x="2946400"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78" name="Line 44">
            <a:extLst>
              <a:ext uri="{FF2B5EF4-FFF2-40B4-BE49-F238E27FC236}">
                <a16:creationId xmlns:a16="http://schemas.microsoft.com/office/drawing/2014/main" id="{29E34F24-DEE7-574C-A9E5-9D643F98D4A1}"/>
              </a:ext>
            </a:extLst>
          </p:cNvPr>
          <p:cNvSpPr>
            <a:spLocks noChangeShapeType="1"/>
          </p:cNvSpPr>
          <p:nvPr/>
        </p:nvSpPr>
        <p:spPr bwMode="auto">
          <a:xfrm>
            <a:off x="39258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79" name="Line 45">
            <a:extLst>
              <a:ext uri="{FF2B5EF4-FFF2-40B4-BE49-F238E27FC236}">
                <a16:creationId xmlns:a16="http://schemas.microsoft.com/office/drawing/2014/main" id="{2A0B182C-EAEF-014A-B924-BBDFF42ACA7C}"/>
              </a:ext>
            </a:extLst>
          </p:cNvPr>
          <p:cNvSpPr>
            <a:spLocks noChangeShapeType="1"/>
          </p:cNvSpPr>
          <p:nvPr/>
        </p:nvSpPr>
        <p:spPr bwMode="auto">
          <a:xfrm>
            <a:off x="47894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80" name="Line 48">
            <a:extLst>
              <a:ext uri="{FF2B5EF4-FFF2-40B4-BE49-F238E27FC236}">
                <a16:creationId xmlns:a16="http://schemas.microsoft.com/office/drawing/2014/main" id="{2628683A-3049-BD48-B011-087347FA379D}"/>
              </a:ext>
            </a:extLst>
          </p:cNvPr>
          <p:cNvSpPr>
            <a:spLocks noChangeShapeType="1"/>
          </p:cNvSpPr>
          <p:nvPr/>
        </p:nvSpPr>
        <p:spPr bwMode="auto">
          <a:xfrm flipV="1">
            <a:off x="4341813" y="4464050"/>
            <a:ext cx="0"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178" name="Text Box 50">
            <a:extLst>
              <a:ext uri="{FF2B5EF4-FFF2-40B4-BE49-F238E27FC236}">
                <a16:creationId xmlns:a16="http://schemas.microsoft.com/office/drawing/2014/main" id="{8873FC5A-265E-1244-A930-8B1D165E31C8}"/>
              </a:ext>
            </a:extLst>
          </p:cNvPr>
          <p:cNvSpPr txBox="1">
            <a:spLocks noChangeArrowheads="1"/>
          </p:cNvSpPr>
          <p:nvPr/>
        </p:nvSpPr>
        <p:spPr bwMode="auto">
          <a:xfrm>
            <a:off x="6737350" y="3613150"/>
            <a:ext cx="183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Shared DRAM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Memory System</a:t>
            </a:r>
          </a:p>
        </p:txBody>
      </p:sp>
      <p:sp>
        <p:nvSpPr>
          <p:cNvPr id="194582" name="Rounded Rectangle 97">
            <a:extLst>
              <a:ext uri="{FF2B5EF4-FFF2-40B4-BE49-F238E27FC236}">
                <a16:creationId xmlns:a16="http://schemas.microsoft.com/office/drawing/2014/main" id="{8A938C09-03FF-4643-AA7C-3F97E0D49F81}"/>
              </a:ext>
            </a:extLst>
          </p:cNvPr>
          <p:cNvSpPr>
            <a:spLocks noChangeArrowheads="1"/>
          </p:cNvSpPr>
          <p:nvPr/>
        </p:nvSpPr>
        <p:spPr bwMode="auto">
          <a:xfrm>
            <a:off x="2493963" y="1143000"/>
            <a:ext cx="3760787" cy="3543300"/>
          </a:xfrm>
          <a:prstGeom prst="roundRect">
            <a:avLst>
              <a:gd name="adj" fmla="val 16667"/>
            </a:avLst>
          </a:pr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83" name="Text Box 52">
            <a:extLst>
              <a:ext uri="{FF2B5EF4-FFF2-40B4-BE49-F238E27FC236}">
                <a16:creationId xmlns:a16="http://schemas.microsoft.com/office/drawing/2014/main" id="{8A96D184-95C8-F747-B73E-DDA0F788FECC}"/>
              </a:ext>
            </a:extLst>
          </p:cNvPr>
          <p:cNvSpPr txBox="1">
            <a:spLocks noChangeArrowheads="1"/>
          </p:cNvSpPr>
          <p:nvPr/>
        </p:nvSpPr>
        <p:spPr bwMode="auto">
          <a:xfrm>
            <a:off x="6350000" y="1412875"/>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Multi-Core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Chip</a:t>
            </a:r>
          </a:p>
        </p:txBody>
      </p:sp>
      <p:sp>
        <p:nvSpPr>
          <p:cNvPr id="194584" name="Rectangle 11">
            <a:extLst>
              <a:ext uri="{FF2B5EF4-FFF2-40B4-BE49-F238E27FC236}">
                <a16:creationId xmlns:a16="http://schemas.microsoft.com/office/drawing/2014/main" id="{F18FB2CA-E035-E44F-9D22-E99A8ECCAF6E}"/>
              </a:ext>
            </a:extLst>
          </p:cNvPr>
          <p:cNvSpPr>
            <a:spLocks noChangeArrowheads="1"/>
          </p:cNvSpPr>
          <p:nvPr/>
        </p:nvSpPr>
        <p:spPr bwMode="auto">
          <a:xfrm>
            <a:off x="2686050" y="3376613"/>
            <a:ext cx="3465513"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85" name="Text Box 6">
            <a:extLst>
              <a:ext uri="{FF2B5EF4-FFF2-40B4-BE49-F238E27FC236}">
                <a16:creationId xmlns:a16="http://schemas.microsoft.com/office/drawing/2014/main" id="{8615B11A-BD25-2B4A-9FA1-AD79E8CE79DF}"/>
              </a:ext>
            </a:extLst>
          </p:cNvPr>
          <p:cNvSpPr txBox="1">
            <a:spLocks noChangeArrowheads="1"/>
          </p:cNvSpPr>
          <p:nvPr/>
        </p:nvSpPr>
        <p:spPr bwMode="auto">
          <a:xfrm>
            <a:off x="3505200" y="3319463"/>
            <a:ext cx="1809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INTERCONNECT</a:t>
            </a:r>
          </a:p>
        </p:txBody>
      </p:sp>
      <p:cxnSp>
        <p:nvCxnSpPr>
          <p:cNvPr id="194586" name="Straight Arrow Connector 53">
            <a:extLst>
              <a:ext uri="{FF2B5EF4-FFF2-40B4-BE49-F238E27FC236}">
                <a16:creationId xmlns:a16="http://schemas.microsoft.com/office/drawing/2014/main" id="{17D6428C-0BB7-AA40-8710-8EBD37D8B003}"/>
              </a:ext>
            </a:extLst>
          </p:cNvPr>
          <p:cNvCxnSpPr>
            <a:cxnSpLocks noChangeShapeType="1"/>
          </p:cNvCxnSpPr>
          <p:nvPr/>
        </p:nvCxnSpPr>
        <p:spPr bwMode="auto">
          <a:xfrm rot="5400000">
            <a:off x="3466307" y="32567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4587" name="Straight Arrow Connector 54">
            <a:extLst>
              <a:ext uri="{FF2B5EF4-FFF2-40B4-BE49-F238E27FC236}">
                <a16:creationId xmlns:a16="http://schemas.microsoft.com/office/drawing/2014/main" id="{2B16A956-034E-A24B-8514-FDD189C367FA}"/>
              </a:ext>
            </a:extLst>
          </p:cNvPr>
          <p:cNvCxnSpPr>
            <a:cxnSpLocks noChangeShapeType="1"/>
          </p:cNvCxnSpPr>
          <p:nvPr/>
        </p:nvCxnSpPr>
        <p:spPr bwMode="auto">
          <a:xfrm rot="5400000">
            <a:off x="5052219" y="32567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4588" name="Straight Arrow Connector 57">
            <a:extLst>
              <a:ext uri="{FF2B5EF4-FFF2-40B4-BE49-F238E27FC236}">
                <a16:creationId xmlns:a16="http://schemas.microsoft.com/office/drawing/2014/main" id="{F0206D64-8073-1843-97B8-C8BC7142573D}"/>
              </a:ext>
            </a:extLst>
          </p:cNvPr>
          <p:cNvCxnSpPr>
            <a:cxnSpLocks noChangeShapeType="1"/>
          </p:cNvCxnSpPr>
          <p:nvPr/>
        </p:nvCxnSpPr>
        <p:spPr bwMode="auto">
          <a:xfrm rot="5400000">
            <a:off x="3458369" y="37139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4589" name="Straight Arrow Connector 58">
            <a:extLst>
              <a:ext uri="{FF2B5EF4-FFF2-40B4-BE49-F238E27FC236}">
                <a16:creationId xmlns:a16="http://schemas.microsoft.com/office/drawing/2014/main" id="{155960E0-C1E4-D141-AFD0-959861226FAB}"/>
              </a:ext>
            </a:extLst>
          </p:cNvPr>
          <p:cNvCxnSpPr>
            <a:cxnSpLocks noChangeShapeType="1"/>
          </p:cNvCxnSpPr>
          <p:nvPr/>
        </p:nvCxnSpPr>
        <p:spPr bwMode="auto">
          <a:xfrm rot="5400000">
            <a:off x="5053807" y="37139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94590" name="Rectangle 5">
            <a:extLst>
              <a:ext uri="{FF2B5EF4-FFF2-40B4-BE49-F238E27FC236}">
                <a16:creationId xmlns:a16="http://schemas.microsoft.com/office/drawing/2014/main" id="{56D799DB-E3EC-1141-B0ED-C11F3503E759}"/>
              </a:ext>
            </a:extLst>
          </p:cNvPr>
          <p:cNvSpPr>
            <a:spLocks noChangeArrowheads="1"/>
          </p:cNvSpPr>
          <p:nvPr/>
        </p:nvSpPr>
        <p:spPr bwMode="auto">
          <a:xfrm>
            <a:off x="43989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91" name="Rectangle 5">
            <a:extLst>
              <a:ext uri="{FF2B5EF4-FFF2-40B4-BE49-F238E27FC236}">
                <a16:creationId xmlns:a16="http://schemas.microsoft.com/office/drawing/2014/main" id="{9001DFE3-DD66-F047-BD4C-FF9E8EE4FFEF}"/>
              </a:ext>
            </a:extLst>
          </p:cNvPr>
          <p:cNvSpPr>
            <a:spLocks noChangeArrowheads="1"/>
          </p:cNvSpPr>
          <p:nvPr/>
        </p:nvSpPr>
        <p:spPr bwMode="auto">
          <a:xfrm>
            <a:off x="2801938"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92" name="Rectangle 5">
            <a:extLst>
              <a:ext uri="{FF2B5EF4-FFF2-40B4-BE49-F238E27FC236}">
                <a16:creationId xmlns:a16="http://schemas.microsoft.com/office/drawing/2014/main" id="{5A7C4B69-A5AA-DC47-AF17-6EFFDC6827CF}"/>
              </a:ext>
            </a:extLst>
          </p:cNvPr>
          <p:cNvSpPr>
            <a:spLocks noChangeArrowheads="1"/>
          </p:cNvSpPr>
          <p:nvPr/>
        </p:nvSpPr>
        <p:spPr bwMode="auto">
          <a:xfrm>
            <a:off x="4398963"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4593" name="Rectangle 70">
            <a:extLst>
              <a:ext uri="{FF2B5EF4-FFF2-40B4-BE49-F238E27FC236}">
                <a16:creationId xmlns:a16="http://schemas.microsoft.com/office/drawing/2014/main" id="{B8D654AB-7A57-9741-A5A6-2DA309FA8E93}"/>
              </a:ext>
            </a:extLst>
          </p:cNvPr>
          <p:cNvSpPr>
            <a:spLocks noChangeArrowheads="1"/>
          </p:cNvSpPr>
          <p:nvPr/>
        </p:nvSpPr>
        <p:spPr bwMode="auto">
          <a:xfrm>
            <a:off x="5334000"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3</a:t>
            </a:r>
          </a:p>
        </p:txBody>
      </p:sp>
      <p:sp>
        <p:nvSpPr>
          <p:cNvPr id="194594" name="Line 45">
            <a:extLst>
              <a:ext uri="{FF2B5EF4-FFF2-40B4-BE49-F238E27FC236}">
                <a16:creationId xmlns:a16="http://schemas.microsoft.com/office/drawing/2014/main" id="{F37849EC-62C3-0E43-B4A3-389725D8AA73}"/>
              </a:ext>
            </a:extLst>
          </p:cNvPr>
          <p:cNvSpPr>
            <a:spLocks noChangeShapeType="1"/>
          </p:cNvSpPr>
          <p:nvPr/>
        </p:nvSpPr>
        <p:spPr bwMode="auto">
          <a:xfrm>
            <a:off x="5718175"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67892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par>
                                <p:cTn id="8" presetID="1" presetClass="entr" presetSubtype="0" fill="hold" grpId="1" nodeType="withEffect">
                                  <p:stCondLst>
                                    <p:cond delay="0"/>
                                  </p:stCondLst>
                                  <p:childTnLst>
                                    <p:set>
                                      <p:cBhvr>
                                        <p:cTn id="9" dur="1" fill="hold">
                                          <p:stCondLst>
                                            <p:cond delay="0"/>
                                          </p:stCondLst>
                                        </p:cTn>
                                        <p:tgtEl>
                                          <p:spTgt spid="9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32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43217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a:extLst>
              <a:ext uri="{FF2B5EF4-FFF2-40B4-BE49-F238E27FC236}">
                <a16:creationId xmlns:a16="http://schemas.microsoft.com/office/drawing/2014/main" id="{D2F6C0CD-B400-0743-A5C9-DEB68F2EC3B5}"/>
              </a:ext>
            </a:extLst>
          </p:cNvPr>
          <p:cNvSpPr>
            <a:spLocks noChangeArrowheads="1"/>
          </p:cNvSpPr>
          <p:nvPr/>
        </p:nvSpPr>
        <p:spPr bwMode="auto">
          <a:xfrm>
            <a:off x="2160588" y="3714750"/>
            <a:ext cx="4530725" cy="2457450"/>
          </a:xfrm>
          <a:prstGeom prst="roundRect">
            <a:avLst>
              <a:gd name="adj" fmla="val 16667"/>
            </a:avLst>
          </a:prstGeom>
          <a:solidFill>
            <a:srgbClr val="9999FF">
              <a:alpha val="25098"/>
            </a:srgbClr>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10" name="Slide Number Placeholder 4">
            <a:extLst>
              <a:ext uri="{FF2B5EF4-FFF2-40B4-BE49-F238E27FC236}">
                <a16:creationId xmlns:a16="http://schemas.microsoft.com/office/drawing/2014/main" id="{ED5A3708-ED6E-2543-8414-1F320090B47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9901A8-D9B9-D648-8BED-F50D5179733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96611" name="Rectangle 2">
            <a:extLst>
              <a:ext uri="{FF2B5EF4-FFF2-40B4-BE49-F238E27FC236}">
                <a16:creationId xmlns:a16="http://schemas.microsoft.com/office/drawing/2014/main" id="{5F7C892C-2B2B-3642-BEFD-0A3E29178EEB}"/>
              </a:ext>
            </a:extLst>
          </p:cNvPr>
          <p:cNvSpPr>
            <a:spLocks noGrp="1" noChangeArrowheads="1"/>
          </p:cNvSpPr>
          <p:nvPr>
            <p:ph type="title"/>
          </p:nvPr>
        </p:nvSpPr>
        <p:spPr/>
        <p:txBody>
          <a:bodyPr/>
          <a:lstStyle/>
          <a:p>
            <a:r>
              <a:rPr lang="en-US" altLang="en-US">
                <a:ea typeface="ＭＳ Ｐゴシック" panose="020B0600070205080204" pitchFamily="34" charset="-128"/>
              </a:rPr>
              <a:t>Why the Disparity in Slowdowns?</a:t>
            </a:r>
          </a:p>
        </p:txBody>
      </p:sp>
      <p:sp>
        <p:nvSpPr>
          <p:cNvPr id="432133" name="Rectangle 5">
            <a:extLst>
              <a:ext uri="{FF2B5EF4-FFF2-40B4-BE49-F238E27FC236}">
                <a16:creationId xmlns:a16="http://schemas.microsoft.com/office/drawing/2014/main" id="{D990B816-AF90-F249-AE6E-0D11534A8E8B}"/>
              </a:ext>
            </a:extLst>
          </p:cNvPr>
          <p:cNvSpPr>
            <a:spLocks noChangeArrowheads="1"/>
          </p:cNvSpPr>
          <p:nvPr/>
        </p:nvSpPr>
        <p:spPr bwMode="auto">
          <a:xfrm>
            <a:off x="27860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134" name="Text Box 6">
            <a:extLst>
              <a:ext uri="{FF2B5EF4-FFF2-40B4-BE49-F238E27FC236}">
                <a16:creationId xmlns:a16="http://schemas.microsoft.com/office/drawing/2014/main" id="{9521B3DC-201C-3D44-A762-BFE1CC7D69AE}"/>
              </a:ext>
            </a:extLst>
          </p:cNvPr>
          <p:cNvSpPr txBox="1">
            <a:spLocks noChangeArrowheads="1"/>
          </p:cNvSpPr>
          <p:nvPr/>
        </p:nvSpPr>
        <p:spPr bwMode="auto">
          <a:xfrm>
            <a:off x="3117850"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CORE 1</a:t>
            </a:r>
          </a:p>
        </p:txBody>
      </p:sp>
      <p:sp>
        <p:nvSpPr>
          <p:cNvPr id="196614" name="Text Box 8">
            <a:extLst>
              <a:ext uri="{FF2B5EF4-FFF2-40B4-BE49-F238E27FC236}">
                <a16:creationId xmlns:a16="http://schemas.microsoft.com/office/drawing/2014/main" id="{3BACAD13-FD90-704C-9757-EAAA8CF12887}"/>
              </a:ext>
            </a:extLst>
          </p:cNvPr>
          <p:cNvSpPr txBox="1">
            <a:spLocks noChangeArrowheads="1"/>
          </p:cNvSpPr>
          <p:nvPr/>
        </p:nvSpPr>
        <p:spPr bwMode="auto">
          <a:xfrm>
            <a:off x="4702175"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CORE 2</a:t>
            </a:r>
          </a:p>
        </p:txBody>
      </p:sp>
      <p:sp>
        <p:nvSpPr>
          <p:cNvPr id="196615" name="Text Box 14">
            <a:extLst>
              <a:ext uri="{FF2B5EF4-FFF2-40B4-BE49-F238E27FC236}">
                <a16:creationId xmlns:a16="http://schemas.microsoft.com/office/drawing/2014/main" id="{77AA2AF8-C2D0-184E-9DA1-CB1D95F55CFA}"/>
              </a:ext>
            </a:extLst>
          </p:cNvPr>
          <p:cNvSpPr txBox="1">
            <a:spLocks noChangeArrowheads="1"/>
          </p:cNvSpPr>
          <p:nvPr/>
        </p:nvSpPr>
        <p:spPr bwMode="auto">
          <a:xfrm>
            <a:off x="3143250" y="2425700"/>
            <a:ext cx="8921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CACHE</a:t>
            </a:r>
          </a:p>
        </p:txBody>
      </p:sp>
      <p:sp>
        <p:nvSpPr>
          <p:cNvPr id="196616" name="Text Box 16">
            <a:extLst>
              <a:ext uri="{FF2B5EF4-FFF2-40B4-BE49-F238E27FC236}">
                <a16:creationId xmlns:a16="http://schemas.microsoft.com/office/drawing/2014/main" id="{EB0FDB11-7941-634D-B9C9-41727046C384}"/>
              </a:ext>
            </a:extLst>
          </p:cNvPr>
          <p:cNvSpPr txBox="1">
            <a:spLocks noChangeArrowheads="1"/>
          </p:cNvSpPr>
          <p:nvPr/>
        </p:nvSpPr>
        <p:spPr bwMode="auto">
          <a:xfrm>
            <a:off x="4714875" y="2427288"/>
            <a:ext cx="8921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L2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CACHE</a:t>
            </a:r>
          </a:p>
        </p:txBody>
      </p:sp>
      <p:sp>
        <p:nvSpPr>
          <p:cNvPr id="196617" name="Line 20">
            <a:extLst>
              <a:ext uri="{FF2B5EF4-FFF2-40B4-BE49-F238E27FC236}">
                <a16:creationId xmlns:a16="http://schemas.microsoft.com/office/drawing/2014/main" id="{6C34C02B-18A2-104B-84B8-98989EDB2AA3}"/>
              </a:ext>
            </a:extLst>
          </p:cNvPr>
          <p:cNvSpPr>
            <a:spLocks noChangeShapeType="1"/>
          </p:cNvSpPr>
          <p:nvPr/>
        </p:nvSpPr>
        <p:spPr bwMode="auto">
          <a:xfrm>
            <a:off x="3573463"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18" name="Line 21">
            <a:extLst>
              <a:ext uri="{FF2B5EF4-FFF2-40B4-BE49-F238E27FC236}">
                <a16:creationId xmlns:a16="http://schemas.microsoft.com/office/drawing/2014/main" id="{C052A770-3C00-B94C-9554-94639E4BDAD8}"/>
              </a:ext>
            </a:extLst>
          </p:cNvPr>
          <p:cNvSpPr>
            <a:spLocks noChangeShapeType="1"/>
          </p:cNvSpPr>
          <p:nvPr/>
        </p:nvSpPr>
        <p:spPr bwMode="auto">
          <a:xfrm>
            <a:off x="5146675"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19" name="Rectangle 23">
            <a:extLst>
              <a:ext uri="{FF2B5EF4-FFF2-40B4-BE49-F238E27FC236}">
                <a16:creationId xmlns:a16="http://schemas.microsoft.com/office/drawing/2014/main" id="{5389FF7E-41D1-F44D-848E-15897DE7AC50}"/>
              </a:ext>
            </a:extLst>
          </p:cNvPr>
          <p:cNvSpPr>
            <a:spLocks noChangeArrowheads="1"/>
          </p:cNvSpPr>
          <p:nvPr/>
        </p:nvSpPr>
        <p:spPr bwMode="auto">
          <a:xfrm>
            <a:off x="2786063" y="3829050"/>
            <a:ext cx="3168650" cy="635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20" name="Text Box 24">
            <a:extLst>
              <a:ext uri="{FF2B5EF4-FFF2-40B4-BE49-F238E27FC236}">
                <a16:creationId xmlns:a16="http://schemas.microsoft.com/office/drawing/2014/main" id="{36AF516D-197C-714E-B4FE-D15084EB911D}"/>
              </a:ext>
            </a:extLst>
          </p:cNvPr>
          <p:cNvSpPr txBox="1">
            <a:spLocks noChangeArrowheads="1"/>
          </p:cNvSpPr>
          <p:nvPr/>
        </p:nvSpPr>
        <p:spPr bwMode="auto">
          <a:xfrm>
            <a:off x="2759075" y="4002088"/>
            <a:ext cx="3195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DRAM MEMORY CONTROLLER</a:t>
            </a:r>
          </a:p>
        </p:txBody>
      </p:sp>
      <p:sp>
        <p:nvSpPr>
          <p:cNvPr id="62" name="Rectangle 61">
            <a:extLst>
              <a:ext uri="{FF2B5EF4-FFF2-40B4-BE49-F238E27FC236}">
                <a16:creationId xmlns:a16="http://schemas.microsoft.com/office/drawing/2014/main" id="{56731A11-5750-6C48-8A9C-6CD506FE5F53}"/>
              </a:ext>
            </a:extLst>
          </p:cNvPr>
          <p:cNvSpPr>
            <a:spLocks noChangeArrowheads="1"/>
          </p:cNvSpPr>
          <p:nvPr/>
        </p:nvSpPr>
        <p:spPr bwMode="auto">
          <a:xfrm>
            <a:off x="2614613"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0</a:t>
            </a:r>
          </a:p>
        </p:txBody>
      </p:sp>
      <p:sp>
        <p:nvSpPr>
          <p:cNvPr id="63" name="Rectangle 62">
            <a:extLst>
              <a:ext uri="{FF2B5EF4-FFF2-40B4-BE49-F238E27FC236}">
                <a16:creationId xmlns:a16="http://schemas.microsoft.com/office/drawing/2014/main" id="{B8467176-109C-1C44-ABA1-0672327E1772}"/>
              </a:ext>
            </a:extLst>
          </p:cNvPr>
          <p:cNvSpPr>
            <a:spLocks noChangeArrowheads="1"/>
          </p:cNvSpPr>
          <p:nvPr/>
        </p:nvSpPr>
        <p:spPr bwMode="auto">
          <a:xfrm>
            <a:off x="3529013" y="5200650"/>
            <a:ext cx="7620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1</a:t>
            </a:r>
          </a:p>
        </p:txBody>
      </p:sp>
      <p:sp>
        <p:nvSpPr>
          <p:cNvPr id="64" name="Rectangle 63">
            <a:extLst>
              <a:ext uri="{FF2B5EF4-FFF2-40B4-BE49-F238E27FC236}">
                <a16:creationId xmlns:a16="http://schemas.microsoft.com/office/drawing/2014/main" id="{BA955E9B-40C7-194A-B293-D29BF87AB116}"/>
              </a:ext>
            </a:extLst>
          </p:cNvPr>
          <p:cNvSpPr>
            <a:spLocks noChangeArrowheads="1"/>
          </p:cNvSpPr>
          <p:nvPr/>
        </p:nvSpPr>
        <p:spPr bwMode="auto">
          <a:xfrm>
            <a:off x="4405313"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2</a:t>
            </a:r>
          </a:p>
        </p:txBody>
      </p:sp>
      <p:sp>
        <p:nvSpPr>
          <p:cNvPr id="196624" name="Line 40">
            <a:extLst>
              <a:ext uri="{FF2B5EF4-FFF2-40B4-BE49-F238E27FC236}">
                <a16:creationId xmlns:a16="http://schemas.microsoft.com/office/drawing/2014/main" id="{44D4E89B-85D9-C94D-BCBB-7E5150C5819D}"/>
              </a:ext>
            </a:extLst>
          </p:cNvPr>
          <p:cNvSpPr>
            <a:spLocks noChangeShapeType="1"/>
          </p:cNvSpPr>
          <p:nvPr/>
        </p:nvSpPr>
        <p:spPr bwMode="auto">
          <a:xfrm>
            <a:off x="2946400" y="4867275"/>
            <a:ext cx="2771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25" name="Line 43">
            <a:extLst>
              <a:ext uri="{FF2B5EF4-FFF2-40B4-BE49-F238E27FC236}">
                <a16:creationId xmlns:a16="http://schemas.microsoft.com/office/drawing/2014/main" id="{0AD8CE39-E94F-584F-AA02-9E34E9354F7C}"/>
              </a:ext>
            </a:extLst>
          </p:cNvPr>
          <p:cNvSpPr>
            <a:spLocks noChangeShapeType="1"/>
          </p:cNvSpPr>
          <p:nvPr/>
        </p:nvSpPr>
        <p:spPr bwMode="auto">
          <a:xfrm>
            <a:off x="2946400"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26" name="Line 44">
            <a:extLst>
              <a:ext uri="{FF2B5EF4-FFF2-40B4-BE49-F238E27FC236}">
                <a16:creationId xmlns:a16="http://schemas.microsoft.com/office/drawing/2014/main" id="{48F46CCB-66D7-2348-AB47-96F8D8C2E1B0}"/>
              </a:ext>
            </a:extLst>
          </p:cNvPr>
          <p:cNvSpPr>
            <a:spLocks noChangeShapeType="1"/>
          </p:cNvSpPr>
          <p:nvPr/>
        </p:nvSpPr>
        <p:spPr bwMode="auto">
          <a:xfrm>
            <a:off x="39258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27" name="Line 45">
            <a:extLst>
              <a:ext uri="{FF2B5EF4-FFF2-40B4-BE49-F238E27FC236}">
                <a16:creationId xmlns:a16="http://schemas.microsoft.com/office/drawing/2014/main" id="{33900D38-30AF-1049-B489-A7271481E313}"/>
              </a:ext>
            </a:extLst>
          </p:cNvPr>
          <p:cNvSpPr>
            <a:spLocks noChangeShapeType="1"/>
          </p:cNvSpPr>
          <p:nvPr/>
        </p:nvSpPr>
        <p:spPr bwMode="auto">
          <a:xfrm>
            <a:off x="47894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28" name="Line 48">
            <a:extLst>
              <a:ext uri="{FF2B5EF4-FFF2-40B4-BE49-F238E27FC236}">
                <a16:creationId xmlns:a16="http://schemas.microsoft.com/office/drawing/2014/main" id="{053B168D-0C42-E440-9F11-7B365ED9290A}"/>
              </a:ext>
            </a:extLst>
          </p:cNvPr>
          <p:cNvSpPr>
            <a:spLocks noChangeShapeType="1"/>
          </p:cNvSpPr>
          <p:nvPr/>
        </p:nvSpPr>
        <p:spPr bwMode="auto">
          <a:xfrm flipV="1">
            <a:off x="4341813" y="4464050"/>
            <a:ext cx="0"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178" name="Text Box 50">
            <a:extLst>
              <a:ext uri="{FF2B5EF4-FFF2-40B4-BE49-F238E27FC236}">
                <a16:creationId xmlns:a16="http://schemas.microsoft.com/office/drawing/2014/main" id="{53D1C1A4-EBFD-6F49-93A3-53B4B5B0234D}"/>
              </a:ext>
            </a:extLst>
          </p:cNvPr>
          <p:cNvSpPr txBox="1">
            <a:spLocks noChangeArrowheads="1"/>
          </p:cNvSpPr>
          <p:nvPr/>
        </p:nvSpPr>
        <p:spPr bwMode="auto">
          <a:xfrm>
            <a:off x="6737350" y="3613150"/>
            <a:ext cx="183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Shared DRAM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Memory System</a:t>
            </a:r>
          </a:p>
        </p:txBody>
      </p:sp>
      <p:sp>
        <p:nvSpPr>
          <p:cNvPr id="196630" name="Rounded Rectangle 97">
            <a:extLst>
              <a:ext uri="{FF2B5EF4-FFF2-40B4-BE49-F238E27FC236}">
                <a16:creationId xmlns:a16="http://schemas.microsoft.com/office/drawing/2014/main" id="{8492B9A0-788F-574D-B1A5-B2EC06C222FE}"/>
              </a:ext>
            </a:extLst>
          </p:cNvPr>
          <p:cNvSpPr>
            <a:spLocks noChangeArrowheads="1"/>
          </p:cNvSpPr>
          <p:nvPr/>
        </p:nvSpPr>
        <p:spPr bwMode="auto">
          <a:xfrm>
            <a:off x="2493963" y="1143000"/>
            <a:ext cx="3760787" cy="3543300"/>
          </a:xfrm>
          <a:prstGeom prst="roundRect">
            <a:avLst>
              <a:gd name="adj" fmla="val 16667"/>
            </a:avLst>
          </a:pr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Char char="•"/>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31" name="Text Box 52">
            <a:extLst>
              <a:ext uri="{FF2B5EF4-FFF2-40B4-BE49-F238E27FC236}">
                <a16:creationId xmlns:a16="http://schemas.microsoft.com/office/drawing/2014/main" id="{68EABEDB-EDEA-DE42-9A66-760BB6615CE6}"/>
              </a:ext>
            </a:extLst>
          </p:cNvPr>
          <p:cNvSpPr txBox="1">
            <a:spLocks noChangeArrowheads="1"/>
          </p:cNvSpPr>
          <p:nvPr/>
        </p:nvSpPr>
        <p:spPr bwMode="auto">
          <a:xfrm>
            <a:off x="6350000" y="1412875"/>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Multi-Core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Chip</a:t>
            </a:r>
          </a:p>
        </p:txBody>
      </p:sp>
      <p:sp>
        <p:nvSpPr>
          <p:cNvPr id="432182" name="Line 54">
            <a:extLst>
              <a:ext uri="{FF2B5EF4-FFF2-40B4-BE49-F238E27FC236}">
                <a16:creationId xmlns:a16="http://schemas.microsoft.com/office/drawing/2014/main" id="{A726330B-FE56-A142-BD1A-8D67B6368CEB}"/>
              </a:ext>
            </a:extLst>
          </p:cNvPr>
          <p:cNvSpPr>
            <a:spLocks noChangeShapeType="1"/>
          </p:cNvSpPr>
          <p:nvPr/>
        </p:nvSpPr>
        <p:spPr bwMode="auto">
          <a:xfrm>
            <a:off x="1230313" y="3371850"/>
            <a:ext cx="1555750" cy="633413"/>
          </a:xfrm>
          <a:prstGeom prst="line">
            <a:avLst/>
          </a:prstGeom>
          <a:noFill/>
          <a:ln w="508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183" name="Text Box 55">
            <a:extLst>
              <a:ext uri="{FF2B5EF4-FFF2-40B4-BE49-F238E27FC236}">
                <a16:creationId xmlns:a16="http://schemas.microsoft.com/office/drawing/2014/main" id="{0D2E76A3-17FF-7845-B1FE-CAA5CE106CDF}"/>
              </a:ext>
            </a:extLst>
          </p:cNvPr>
          <p:cNvSpPr txBox="1">
            <a:spLocks noChangeArrowheads="1"/>
          </p:cNvSpPr>
          <p:nvPr/>
        </p:nvSpPr>
        <p:spPr bwMode="auto">
          <a:xfrm>
            <a:off x="366713" y="3005138"/>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unfairness</a:t>
            </a:r>
          </a:p>
        </p:txBody>
      </p:sp>
      <p:sp>
        <p:nvSpPr>
          <p:cNvPr id="432184" name="Rectangle 56">
            <a:extLst>
              <a:ext uri="{FF2B5EF4-FFF2-40B4-BE49-F238E27FC236}">
                <a16:creationId xmlns:a16="http://schemas.microsoft.com/office/drawing/2014/main" id="{00B77E4A-4E32-A243-97CF-5A2C0E41FDFB}"/>
              </a:ext>
            </a:extLst>
          </p:cNvPr>
          <p:cNvSpPr>
            <a:spLocks noChangeArrowheads="1"/>
          </p:cNvSpPr>
          <p:nvPr/>
        </p:nvSpPr>
        <p:spPr bwMode="auto">
          <a:xfrm>
            <a:off x="2786063" y="3829050"/>
            <a:ext cx="3168650" cy="63500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35" name="Rectangle 11">
            <a:extLst>
              <a:ext uri="{FF2B5EF4-FFF2-40B4-BE49-F238E27FC236}">
                <a16:creationId xmlns:a16="http://schemas.microsoft.com/office/drawing/2014/main" id="{EB868F14-A4C2-9B47-90D9-5F823464CB6B}"/>
              </a:ext>
            </a:extLst>
          </p:cNvPr>
          <p:cNvSpPr>
            <a:spLocks noChangeArrowheads="1"/>
          </p:cNvSpPr>
          <p:nvPr/>
        </p:nvSpPr>
        <p:spPr bwMode="auto">
          <a:xfrm>
            <a:off x="2686050" y="3376613"/>
            <a:ext cx="3465513"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36" name="Text Box 6">
            <a:extLst>
              <a:ext uri="{FF2B5EF4-FFF2-40B4-BE49-F238E27FC236}">
                <a16:creationId xmlns:a16="http://schemas.microsoft.com/office/drawing/2014/main" id="{F3F643AD-21AE-7546-A2C0-BA8819E4E292}"/>
              </a:ext>
            </a:extLst>
          </p:cNvPr>
          <p:cNvSpPr txBox="1">
            <a:spLocks noChangeArrowheads="1"/>
          </p:cNvSpPr>
          <p:nvPr/>
        </p:nvSpPr>
        <p:spPr bwMode="auto">
          <a:xfrm>
            <a:off x="3505200" y="3319463"/>
            <a:ext cx="1809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INTERCONNECT</a:t>
            </a:r>
          </a:p>
        </p:txBody>
      </p:sp>
      <p:cxnSp>
        <p:nvCxnSpPr>
          <p:cNvPr id="196637" name="Straight Arrow Connector 53">
            <a:extLst>
              <a:ext uri="{FF2B5EF4-FFF2-40B4-BE49-F238E27FC236}">
                <a16:creationId xmlns:a16="http://schemas.microsoft.com/office/drawing/2014/main" id="{D1CA65C5-82A3-C44E-AB89-22EF91696ED4}"/>
              </a:ext>
            </a:extLst>
          </p:cNvPr>
          <p:cNvCxnSpPr>
            <a:cxnSpLocks noChangeShapeType="1"/>
          </p:cNvCxnSpPr>
          <p:nvPr/>
        </p:nvCxnSpPr>
        <p:spPr bwMode="auto">
          <a:xfrm rot="5400000">
            <a:off x="3466307" y="32567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6638" name="Straight Arrow Connector 54">
            <a:extLst>
              <a:ext uri="{FF2B5EF4-FFF2-40B4-BE49-F238E27FC236}">
                <a16:creationId xmlns:a16="http://schemas.microsoft.com/office/drawing/2014/main" id="{F7F76AC4-7BEE-174C-9D95-5A2CFAED94FC}"/>
              </a:ext>
            </a:extLst>
          </p:cNvPr>
          <p:cNvCxnSpPr>
            <a:cxnSpLocks noChangeShapeType="1"/>
          </p:cNvCxnSpPr>
          <p:nvPr/>
        </p:nvCxnSpPr>
        <p:spPr bwMode="auto">
          <a:xfrm rot="5400000">
            <a:off x="5052219" y="32567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6639" name="Straight Arrow Connector 57">
            <a:extLst>
              <a:ext uri="{FF2B5EF4-FFF2-40B4-BE49-F238E27FC236}">
                <a16:creationId xmlns:a16="http://schemas.microsoft.com/office/drawing/2014/main" id="{2397648D-FEAC-6F4D-84FF-6A05A125CA20}"/>
              </a:ext>
            </a:extLst>
          </p:cNvPr>
          <p:cNvCxnSpPr>
            <a:cxnSpLocks noChangeShapeType="1"/>
          </p:cNvCxnSpPr>
          <p:nvPr/>
        </p:nvCxnSpPr>
        <p:spPr bwMode="auto">
          <a:xfrm rot="5400000">
            <a:off x="3458369" y="37139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96640" name="Straight Arrow Connector 58">
            <a:extLst>
              <a:ext uri="{FF2B5EF4-FFF2-40B4-BE49-F238E27FC236}">
                <a16:creationId xmlns:a16="http://schemas.microsoft.com/office/drawing/2014/main" id="{AEA27384-6E74-514A-A1F9-95039DA0D3E3}"/>
              </a:ext>
            </a:extLst>
          </p:cNvPr>
          <p:cNvCxnSpPr>
            <a:cxnSpLocks noChangeShapeType="1"/>
          </p:cNvCxnSpPr>
          <p:nvPr/>
        </p:nvCxnSpPr>
        <p:spPr bwMode="auto">
          <a:xfrm rot="5400000">
            <a:off x="5053807" y="37139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6" name="Rectangle 5">
            <a:extLst>
              <a:ext uri="{FF2B5EF4-FFF2-40B4-BE49-F238E27FC236}">
                <a16:creationId xmlns:a16="http://schemas.microsoft.com/office/drawing/2014/main" id="{19D3FBD6-B4FA-8F49-8230-CC2CB4EC1340}"/>
              </a:ext>
            </a:extLst>
          </p:cNvPr>
          <p:cNvSpPr>
            <a:spLocks noChangeArrowheads="1"/>
          </p:cNvSpPr>
          <p:nvPr/>
        </p:nvSpPr>
        <p:spPr bwMode="auto">
          <a:xfrm>
            <a:off x="43989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42" name="Rectangle 5">
            <a:extLst>
              <a:ext uri="{FF2B5EF4-FFF2-40B4-BE49-F238E27FC236}">
                <a16:creationId xmlns:a16="http://schemas.microsoft.com/office/drawing/2014/main" id="{5747C864-24B9-274D-B563-F46245ECFE13}"/>
              </a:ext>
            </a:extLst>
          </p:cNvPr>
          <p:cNvSpPr>
            <a:spLocks noChangeArrowheads="1"/>
          </p:cNvSpPr>
          <p:nvPr/>
        </p:nvSpPr>
        <p:spPr bwMode="auto">
          <a:xfrm>
            <a:off x="2801938"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43" name="Rectangle 5">
            <a:extLst>
              <a:ext uri="{FF2B5EF4-FFF2-40B4-BE49-F238E27FC236}">
                <a16:creationId xmlns:a16="http://schemas.microsoft.com/office/drawing/2014/main" id="{19F6682A-AA5E-BC49-BAFD-2DC367A9C060}"/>
              </a:ext>
            </a:extLst>
          </p:cNvPr>
          <p:cNvSpPr>
            <a:spLocks noChangeArrowheads="1"/>
          </p:cNvSpPr>
          <p:nvPr/>
        </p:nvSpPr>
        <p:spPr bwMode="auto">
          <a:xfrm>
            <a:off x="4398963"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9" name="Text Box 8">
            <a:extLst>
              <a:ext uri="{FF2B5EF4-FFF2-40B4-BE49-F238E27FC236}">
                <a16:creationId xmlns:a16="http://schemas.microsoft.com/office/drawing/2014/main" id="{B9588F96-AD42-1C4B-84FD-B90806ADF4FF}"/>
              </a:ext>
            </a:extLst>
          </p:cNvPr>
          <p:cNvSpPr txBox="1">
            <a:spLocks noChangeArrowheads="1"/>
          </p:cNvSpPr>
          <p:nvPr/>
        </p:nvSpPr>
        <p:spPr bwMode="auto">
          <a:xfrm>
            <a:off x="3163888" y="1485900"/>
            <a:ext cx="800100" cy="3381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matlab</a:t>
            </a:r>
          </a:p>
        </p:txBody>
      </p:sp>
      <p:sp>
        <p:nvSpPr>
          <p:cNvPr id="70" name="Text Box 8">
            <a:extLst>
              <a:ext uri="{FF2B5EF4-FFF2-40B4-BE49-F238E27FC236}">
                <a16:creationId xmlns:a16="http://schemas.microsoft.com/office/drawing/2014/main" id="{6B9E2088-4654-C746-8646-0CA22D378BAA}"/>
              </a:ext>
            </a:extLst>
          </p:cNvPr>
          <p:cNvSpPr txBox="1">
            <a:spLocks noChangeArrowheads="1"/>
          </p:cNvSpPr>
          <p:nvPr/>
        </p:nvSpPr>
        <p:spPr bwMode="auto">
          <a:xfrm>
            <a:off x="4911725" y="1468438"/>
            <a:ext cx="503238" cy="3397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gcc</a:t>
            </a:r>
          </a:p>
        </p:txBody>
      </p:sp>
      <p:sp>
        <p:nvSpPr>
          <p:cNvPr id="71" name="Rectangle 70">
            <a:extLst>
              <a:ext uri="{FF2B5EF4-FFF2-40B4-BE49-F238E27FC236}">
                <a16:creationId xmlns:a16="http://schemas.microsoft.com/office/drawing/2014/main" id="{21BB1FB8-DFC5-E247-AB0B-479C45A54003}"/>
              </a:ext>
            </a:extLst>
          </p:cNvPr>
          <p:cNvSpPr>
            <a:spLocks noChangeArrowheads="1"/>
          </p:cNvSpPr>
          <p:nvPr/>
        </p:nvSpPr>
        <p:spPr bwMode="auto">
          <a:xfrm>
            <a:off x="5334000" y="5200650"/>
            <a:ext cx="800100" cy="876300"/>
          </a:xfrm>
          <a:prstGeom prst="rect">
            <a:avLst/>
          </a:prstGeom>
          <a:solidFill>
            <a:schemeClr val="bg1"/>
          </a:solidFill>
          <a:ln w="9525">
            <a:solidFill>
              <a:schemeClr val="tx1"/>
            </a:solidFill>
            <a:round/>
            <a:headEnd/>
            <a:tailEnd/>
          </a:ln>
        </p:spPr>
        <p:txBody>
          <a:bodyPr wrap="none" anchor="ctr"/>
          <a:lstStyle>
            <a:lvl1pPr marL="381000" indent="-3810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DRAM </a:t>
            </a:r>
          </a:p>
          <a:p>
            <a:pPr marL="381000" marR="0" lvl="0" indent="-381000" algn="ctr" defTabSz="914400" rtl="0" eaLnBrk="1" fontAlgn="base" latinLnBrk="0" hangingPunct="1">
              <a:lnSpc>
                <a:spcPct val="100000"/>
              </a:lnSpc>
              <a:spcBef>
                <a:spcPct val="2000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Bank 3</a:t>
            </a:r>
          </a:p>
        </p:txBody>
      </p:sp>
      <p:sp>
        <p:nvSpPr>
          <p:cNvPr id="196647" name="Line 45">
            <a:extLst>
              <a:ext uri="{FF2B5EF4-FFF2-40B4-BE49-F238E27FC236}">
                <a16:creationId xmlns:a16="http://schemas.microsoft.com/office/drawing/2014/main" id="{85EAFE53-F534-1840-A84A-AFC90984309B}"/>
              </a:ext>
            </a:extLst>
          </p:cNvPr>
          <p:cNvSpPr>
            <a:spLocks noChangeShapeType="1"/>
          </p:cNvSpPr>
          <p:nvPr/>
        </p:nvSpPr>
        <p:spPr bwMode="auto">
          <a:xfrm>
            <a:off x="5718175"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07">
            <a:extLst>
              <a:ext uri="{FF2B5EF4-FFF2-40B4-BE49-F238E27FC236}">
                <a16:creationId xmlns:a16="http://schemas.microsoft.com/office/drawing/2014/main" id="{1BB7D311-DF25-414D-B2CD-DD1B790BA739}"/>
              </a:ext>
            </a:extLst>
          </p:cNvPr>
          <p:cNvGrpSpPr>
            <a:grpSpLocks/>
          </p:cNvGrpSpPr>
          <p:nvPr/>
        </p:nvGrpSpPr>
        <p:grpSpPr bwMode="auto">
          <a:xfrm>
            <a:off x="3505200" y="1257300"/>
            <a:ext cx="176213" cy="779463"/>
            <a:chOff x="536864" y="1524322"/>
            <a:chExt cx="176645" cy="778674"/>
          </a:xfrm>
        </p:grpSpPr>
        <p:sp>
          <p:nvSpPr>
            <p:cNvPr id="196670" name="Rectangle 102">
              <a:extLst>
                <a:ext uri="{FF2B5EF4-FFF2-40B4-BE49-F238E27FC236}">
                  <a16:creationId xmlns:a16="http://schemas.microsoft.com/office/drawing/2014/main" id="{5D349BFA-BE3E-F44E-BE2A-6119E6DDD11D}"/>
                </a:ext>
              </a:extLst>
            </p:cNvPr>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71" name="Rectangle 103">
              <a:extLst>
                <a:ext uri="{FF2B5EF4-FFF2-40B4-BE49-F238E27FC236}">
                  <a16:creationId xmlns:a16="http://schemas.microsoft.com/office/drawing/2014/main" id="{91519841-9E3B-DA4B-B087-7201D3BF3849}"/>
                </a:ext>
              </a:extLst>
            </p:cNvPr>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72" name="Rectangle 104">
              <a:extLst>
                <a:ext uri="{FF2B5EF4-FFF2-40B4-BE49-F238E27FC236}">
                  <a16:creationId xmlns:a16="http://schemas.microsoft.com/office/drawing/2014/main" id="{74FABD4A-DD6F-8240-9BFE-CF5ABD1E5D82}"/>
                </a:ext>
              </a:extLst>
            </p:cNvPr>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73" name="Rectangle 105">
              <a:extLst>
                <a:ext uri="{FF2B5EF4-FFF2-40B4-BE49-F238E27FC236}">
                  <a16:creationId xmlns:a16="http://schemas.microsoft.com/office/drawing/2014/main" id="{F31BBD2C-A949-2E4D-B291-139F66995262}"/>
                </a:ext>
              </a:extLst>
            </p:cNvPr>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7" name="Rectangle 106">
            <a:extLst>
              <a:ext uri="{FF2B5EF4-FFF2-40B4-BE49-F238E27FC236}">
                <a16:creationId xmlns:a16="http://schemas.microsoft.com/office/drawing/2014/main" id="{BD600ED4-609A-4444-8763-83488E3D1389}"/>
              </a:ext>
            </a:extLst>
          </p:cNvPr>
          <p:cNvSpPr>
            <a:spLocks noChangeArrowheads="1"/>
          </p:cNvSpPr>
          <p:nvPr/>
        </p:nvSpPr>
        <p:spPr bwMode="auto">
          <a:xfrm>
            <a:off x="5057775" y="1817688"/>
            <a:ext cx="177800" cy="169862"/>
          </a:xfrm>
          <a:prstGeom prst="rect">
            <a:avLst/>
          </a:prstGeom>
          <a:solidFill>
            <a:srgbClr val="FF0000"/>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 name="Group 119">
            <a:extLst>
              <a:ext uri="{FF2B5EF4-FFF2-40B4-BE49-F238E27FC236}">
                <a16:creationId xmlns:a16="http://schemas.microsoft.com/office/drawing/2014/main" id="{FE1A669C-3559-874A-B1E3-18778C38629B}"/>
              </a:ext>
            </a:extLst>
          </p:cNvPr>
          <p:cNvGrpSpPr>
            <a:grpSpLocks/>
          </p:cNvGrpSpPr>
          <p:nvPr/>
        </p:nvGrpSpPr>
        <p:grpSpPr bwMode="auto">
          <a:xfrm>
            <a:off x="3702050" y="1255713"/>
            <a:ext cx="176213" cy="777875"/>
            <a:chOff x="536864" y="1524322"/>
            <a:chExt cx="176645" cy="778674"/>
          </a:xfrm>
        </p:grpSpPr>
        <p:sp>
          <p:nvSpPr>
            <p:cNvPr id="196666" name="Rectangle 120">
              <a:extLst>
                <a:ext uri="{FF2B5EF4-FFF2-40B4-BE49-F238E27FC236}">
                  <a16:creationId xmlns:a16="http://schemas.microsoft.com/office/drawing/2014/main" id="{B8DFDDFB-4896-4D4D-8B7B-3BAF3A53A7E3}"/>
                </a:ext>
              </a:extLst>
            </p:cNvPr>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7" name="Rectangle 121">
              <a:extLst>
                <a:ext uri="{FF2B5EF4-FFF2-40B4-BE49-F238E27FC236}">
                  <a16:creationId xmlns:a16="http://schemas.microsoft.com/office/drawing/2014/main" id="{63D015C3-39C1-B14B-89B8-F050860179CB}"/>
                </a:ext>
              </a:extLst>
            </p:cNvPr>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8" name="Rectangle 122">
              <a:extLst>
                <a:ext uri="{FF2B5EF4-FFF2-40B4-BE49-F238E27FC236}">
                  <a16:creationId xmlns:a16="http://schemas.microsoft.com/office/drawing/2014/main" id="{A1A5C71F-4AAE-F740-866E-BABD8B432426}"/>
                </a:ext>
              </a:extLst>
            </p:cNvPr>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9" name="Rectangle 123">
              <a:extLst>
                <a:ext uri="{FF2B5EF4-FFF2-40B4-BE49-F238E27FC236}">
                  <a16:creationId xmlns:a16="http://schemas.microsoft.com/office/drawing/2014/main" id="{A24119D7-52DD-0E40-B149-6F735054EAF6}"/>
                </a:ext>
              </a:extLst>
            </p:cNvPr>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124">
            <a:extLst>
              <a:ext uri="{FF2B5EF4-FFF2-40B4-BE49-F238E27FC236}">
                <a16:creationId xmlns:a16="http://schemas.microsoft.com/office/drawing/2014/main" id="{E73C2873-5A17-AA41-BEE7-FF67270C36D0}"/>
              </a:ext>
            </a:extLst>
          </p:cNvPr>
          <p:cNvGrpSpPr>
            <a:grpSpLocks/>
          </p:cNvGrpSpPr>
          <p:nvPr/>
        </p:nvGrpSpPr>
        <p:grpSpPr bwMode="auto">
          <a:xfrm>
            <a:off x="3906838" y="1262063"/>
            <a:ext cx="176212" cy="779462"/>
            <a:chOff x="536864" y="1524322"/>
            <a:chExt cx="176645" cy="778674"/>
          </a:xfrm>
        </p:grpSpPr>
        <p:sp>
          <p:nvSpPr>
            <p:cNvPr id="196662" name="Rectangle 125">
              <a:extLst>
                <a:ext uri="{FF2B5EF4-FFF2-40B4-BE49-F238E27FC236}">
                  <a16:creationId xmlns:a16="http://schemas.microsoft.com/office/drawing/2014/main" id="{80C61EF0-D264-774B-95A9-AF3F0A06AF75}"/>
                </a:ext>
              </a:extLst>
            </p:cNvPr>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3" name="Rectangle 126">
              <a:extLst>
                <a:ext uri="{FF2B5EF4-FFF2-40B4-BE49-F238E27FC236}">
                  <a16:creationId xmlns:a16="http://schemas.microsoft.com/office/drawing/2014/main" id="{43DEBEA1-AA2F-FE43-96E6-307319DD1750}"/>
                </a:ext>
              </a:extLst>
            </p:cNvPr>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4" name="Rectangle 127">
              <a:extLst>
                <a:ext uri="{FF2B5EF4-FFF2-40B4-BE49-F238E27FC236}">
                  <a16:creationId xmlns:a16="http://schemas.microsoft.com/office/drawing/2014/main" id="{C54A3439-E50F-D440-BD2D-70C9B69F6507}"/>
                </a:ext>
              </a:extLst>
            </p:cNvPr>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5" name="Rectangle 128">
              <a:extLst>
                <a:ext uri="{FF2B5EF4-FFF2-40B4-BE49-F238E27FC236}">
                  <a16:creationId xmlns:a16="http://schemas.microsoft.com/office/drawing/2014/main" id="{8CCC68DA-EAFD-8E42-9C78-03E8442C9AFE}"/>
                </a:ext>
              </a:extLst>
            </p:cNvPr>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 name="Group 129">
            <a:extLst>
              <a:ext uri="{FF2B5EF4-FFF2-40B4-BE49-F238E27FC236}">
                <a16:creationId xmlns:a16="http://schemas.microsoft.com/office/drawing/2014/main" id="{A331142E-D4F8-4C42-887C-9467DCE54205}"/>
              </a:ext>
            </a:extLst>
          </p:cNvPr>
          <p:cNvGrpSpPr>
            <a:grpSpLocks/>
          </p:cNvGrpSpPr>
          <p:nvPr/>
        </p:nvGrpSpPr>
        <p:grpSpPr bwMode="auto">
          <a:xfrm>
            <a:off x="3303588" y="1262063"/>
            <a:ext cx="176212" cy="779462"/>
            <a:chOff x="536864" y="1524322"/>
            <a:chExt cx="176645" cy="778674"/>
          </a:xfrm>
        </p:grpSpPr>
        <p:sp>
          <p:nvSpPr>
            <p:cNvPr id="196658" name="Rectangle 130">
              <a:extLst>
                <a:ext uri="{FF2B5EF4-FFF2-40B4-BE49-F238E27FC236}">
                  <a16:creationId xmlns:a16="http://schemas.microsoft.com/office/drawing/2014/main" id="{442249B7-B11E-2B4B-BB98-9A631B55BF56}"/>
                </a:ext>
              </a:extLst>
            </p:cNvPr>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59" name="Rectangle 131">
              <a:extLst>
                <a:ext uri="{FF2B5EF4-FFF2-40B4-BE49-F238E27FC236}">
                  <a16:creationId xmlns:a16="http://schemas.microsoft.com/office/drawing/2014/main" id="{D32CFF73-CC5B-3440-8846-2E48E848FC9F}"/>
                </a:ext>
              </a:extLst>
            </p:cNvPr>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0" name="Rectangle 132">
              <a:extLst>
                <a:ext uri="{FF2B5EF4-FFF2-40B4-BE49-F238E27FC236}">
                  <a16:creationId xmlns:a16="http://schemas.microsoft.com/office/drawing/2014/main" id="{DE6DF3D8-55D2-5A4C-8AB9-4EC55F40EDB3}"/>
                </a:ext>
              </a:extLst>
            </p:cNvPr>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61" name="Rectangle 133">
              <a:extLst>
                <a:ext uri="{FF2B5EF4-FFF2-40B4-BE49-F238E27FC236}">
                  <a16:creationId xmlns:a16="http://schemas.microsoft.com/office/drawing/2014/main" id="{9A5505C8-BAA4-7D47-B7BD-6DB04A15D1B4}"/>
                </a:ext>
              </a:extLst>
            </p:cNvPr>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 name="Group 124">
            <a:extLst>
              <a:ext uri="{FF2B5EF4-FFF2-40B4-BE49-F238E27FC236}">
                <a16:creationId xmlns:a16="http://schemas.microsoft.com/office/drawing/2014/main" id="{8EC4E695-E05B-B34F-A004-E7F6D8EDAF42}"/>
              </a:ext>
            </a:extLst>
          </p:cNvPr>
          <p:cNvGrpSpPr>
            <a:grpSpLocks/>
          </p:cNvGrpSpPr>
          <p:nvPr/>
        </p:nvGrpSpPr>
        <p:grpSpPr bwMode="auto">
          <a:xfrm>
            <a:off x="4111625" y="1262063"/>
            <a:ext cx="176213" cy="779462"/>
            <a:chOff x="536864" y="1524322"/>
            <a:chExt cx="176645" cy="778674"/>
          </a:xfrm>
        </p:grpSpPr>
        <p:sp>
          <p:nvSpPr>
            <p:cNvPr id="196654" name="Rectangle 72">
              <a:extLst>
                <a:ext uri="{FF2B5EF4-FFF2-40B4-BE49-F238E27FC236}">
                  <a16:creationId xmlns:a16="http://schemas.microsoft.com/office/drawing/2014/main" id="{72C816C3-0AF7-B242-91F9-4D122A2D1F56}"/>
                </a:ext>
              </a:extLst>
            </p:cNvPr>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55" name="Rectangle 73">
              <a:extLst>
                <a:ext uri="{FF2B5EF4-FFF2-40B4-BE49-F238E27FC236}">
                  <a16:creationId xmlns:a16="http://schemas.microsoft.com/office/drawing/2014/main" id="{8D33D290-BD14-4848-A102-5A9DAADD8AE3}"/>
                </a:ext>
              </a:extLst>
            </p:cNvPr>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56" name="Rectangle 74">
              <a:extLst>
                <a:ext uri="{FF2B5EF4-FFF2-40B4-BE49-F238E27FC236}">
                  <a16:creationId xmlns:a16="http://schemas.microsoft.com/office/drawing/2014/main" id="{CC4FE38E-6DD0-7649-B2E2-C9F92A10724C}"/>
                </a:ext>
              </a:extLst>
            </p:cNvPr>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6657" name="Rectangle 75">
              <a:extLst>
                <a:ext uri="{FF2B5EF4-FFF2-40B4-BE49-F238E27FC236}">
                  <a16:creationId xmlns:a16="http://schemas.microsoft.com/office/drawing/2014/main" id="{F38DAF80-3B30-C443-BA42-88A9A4D02884}"/>
                </a:ext>
              </a:extLst>
            </p:cNvPr>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22674460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par>
                                <p:cTn id="8" presetID="1" presetClass="entr" presetSubtype="0" fill="hold" grpId="1" nodeType="withEffect">
                                  <p:stCondLst>
                                    <p:cond delay="0"/>
                                  </p:stCondLst>
                                  <p:childTnLst>
                                    <p:set>
                                      <p:cBhvr>
                                        <p:cTn id="9" dur="1" fill="hold">
                                          <p:stCondLst>
                                            <p:cond delay="0"/>
                                          </p:stCondLst>
                                        </p:cTn>
                                        <p:tgtEl>
                                          <p:spTgt spid="9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3217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mph" presetSubtype="2" fill="hold" nodeType="clickEffect">
                                  <p:stCondLst>
                                    <p:cond delay="0"/>
                                  </p:stCondLst>
                                  <p:childTnLst>
                                    <p:animClr clrSpc="rgb" dir="cw">
                                      <p:cBhvr>
                                        <p:cTn id="15" dur="500" fill="hold"/>
                                        <p:tgtEl>
                                          <p:spTgt spid="432133"/>
                                        </p:tgtEl>
                                        <p:attrNameLst>
                                          <p:attrName>fillcolor</p:attrName>
                                        </p:attrNameLst>
                                      </p:cBhvr>
                                      <p:to>
                                        <a:srgbClr val="0000FF"/>
                                      </p:to>
                                    </p:animClr>
                                    <p:set>
                                      <p:cBhvr>
                                        <p:cTn id="16" dur="500" fill="hold"/>
                                        <p:tgtEl>
                                          <p:spTgt spid="432133"/>
                                        </p:tgtEl>
                                        <p:attrNameLst>
                                          <p:attrName>fill.type</p:attrName>
                                        </p:attrNameLst>
                                      </p:cBhvr>
                                      <p:to>
                                        <p:strVal val="solid"/>
                                      </p:to>
                                    </p:set>
                                    <p:set>
                                      <p:cBhvr>
                                        <p:cTn id="17" dur="500" fill="hold"/>
                                        <p:tgtEl>
                                          <p:spTgt spid="432133"/>
                                        </p:tgtEl>
                                        <p:attrNameLst>
                                          <p:attrName>fill.on</p:attrName>
                                        </p:attrNameLst>
                                      </p:cBhvr>
                                      <p:to>
                                        <p:strVal val="true"/>
                                      </p:to>
                                    </p:set>
                                  </p:childTnLst>
                                </p:cTn>
                              </p:par>
                              <p:par>
                                <p:cTn id="18" presetID="1" presetClass="exit" presetSubtype="0" fill="hold" grpId="0" nodeType="withEffect">
                                  <p:stCondLst>
                                    <p:cond delay="0"/>
                                  </p:stCondLst>
                                  <p:childTnLst>
                                    <p:set>
                                      <p:cBhvr>
                                        <p:cTn id="19" dur="1" fill="hold">
                                          <p:stCondLst>
                                            <p:cond delay="0"/>
                                          </p:stCondLst>
                                        </p:cTn>
                                        <p:tgtEl>
                                          <p:spTgt spid="432134"/>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blinds(horizontal)">
                                      <p:cBhvr>
                                        <p:cTn id="22" dur="500"/>
                                        <p:tgtEl>
                                          <p:spTgt spid="6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par>
                                <p:cTn id="26" presetID="1" presetClass="emph" presetSubtype="2" fill="hold" nodeType="withEffect">
                                  <p:stCondLst>
                                    <p:cond delay="0"/>
                                  </p:stCondLst>
                                  <p:childTnLst>
                                    <p:animClr clrSpc="rgb" dir="cw">
                                      <p:cBhvr>
                                        <p:cTn id="27" dur="500" fill="hold"/>
                                        <p:tgtEl>
                                          <p:spTgt spid="66"/>
                                        </p:tgtEl>
                                        <p:attrNameLst>
                                          <p:attrName>fillcolor</p:attrName>
                                        </p:attrNameLst>
                                      </p:cBhvr>
                                      <p:to>
                                        <a:srgbClr val="FF0000"/>
                                      </p:to>
                                    </p:animClr>
                                    <p:set>
                                      <p:cBhvr>
                                        <p:cTn id="28" dur="500" fill="hold"/>
                                        <p:tgtEl>
                                          <p:spTgt spid="66"/>
                                        </p:tgtEl>
                                        <p:attrNameLst>
                                          <p:attrName>fill.type</p:attrName>
                                        </p:attrNameLst>
                                      </p:cBhvr>
                                      <p:to>
                                        <p:strVal val="solid"/>
                                      </p:to>
                                    </p:set>
                                    <p:set>
                                      <p:cBhvr>
                                        <p:cTn id="29" dur="500" fill="hold"/>
                                        <p:tgtEl>
                                          <p:spTgt spid="66"/>
                                        </p:tgtEl>
                                        <p:attrNameLst>
                                          <p:attrName>fill.on</p:attrName>
                                        </p:attrNameLst>
                                      </p:cBhvr>
                                      <p:to>
                                        <p:strVal val="tru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42" presetClass="path" presetSubtype="0" accel="50000" decel="50000" fill="hold" nodeType="withEffect">
                                  <p:stCondLst>
                                    <p:cond delay="0"/>
                                  </p:stCondLst>
                                  <p:childTnLst>
                                    <p:animMotion origin="layout" path="M -1.94444E-6 3.7037E-6 L -1.94444E-6 0.36597 " pathEditMode="relative" rAng="0" ptsTypes="AA">
                                      <p:cBhvr>
                                        <p:cTn id="35" dur="1000" fill="hold"/>
                                        <p:tgtEl>
                                          <p:spTgt spid="2"/>
                                        </p:tgtEl>
                                        <p:attrNameLst>
                                          <p:attrName>ppt_x</p:attrName>
                                          <p:attrName>ppt_y</p:attrName>
                                        </p:attrNameLst>
                                      </p:cBhvr>
                                      <p:rCtr x="0" y="18300"/>
                                    </p:animMotion>
                                  </p:childTnLst>
                                </p:cTn>
                              </p:par>
                            </p:childTnLst>
                          </p:cTn>
                        </p:par>
                        <p:par>
                          <p:cTn id="36" fill="hold" nodeType="afterGroup">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0 0  L 0 0.33333  E" pathEditMode="relative" ptsTypes="">
                                      <p:cBhvr>
                                        <p:cTn id="40" dur="1000" fill="hold"/>
                                        <p:tgtEl>
                                          <p:spTgt spid="107"/>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mph" presetSubtype="2" fill="hold" nodeType="clickEffect">
                                  <p:stCondLst>
                                    <p:cond delay="0"/>
                                  </p:stCondLst>
                                  <p:childTnLst>
                                    <p:animClr clrSpc="rgb" dir="cw">
                                      <p:cBhvr>
                                        <p:cTn id="44" dur="500" fill="hold"/>
                                        <p:tgtEl>
                                          <p:spTgt spid="63"/>
                                        </p:tgtEl>
                                        <p:attrNameLst>
                                          <p:attrName>fillcolor</p:attrName>
                                        </p:attrNameLst>
                                      </p:cBhvr>
                                      <p:to>
                                        <a:srgbClr val="0000FF"/>
                                      </p:to>
                                    </p:animClr>
                                    <p:set>
                                      <p:cBhvr>
                                        <p:cTn id="45" dur="500" fill="hold"/>
                                        <p:tgtEl>
                                          <p:spTgt spid="63"/>
                                        </p:tgtEl>
                                        <p:attrNameLst>
                                          <p:attrName>fill.type</p:attrName>
                                        </p:attrNameLst>
                                      </p:cBhvr>
                                      <p:to>
                                        <p:strVal val="solid"/>
                                      </p:to>
                                    </p:set>
                                    <p:set>
                                      <p:cBhvr>
                                        <p:cTn id="46" dur="500" fill="hold"/>
                                        <p:tgtEl>
                                          <p:spTgt spid="63"/>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62"/>
                                        </p:tgtEl>
                                        <p:attrNameLst>
                                          <p:attrName>fillcolor</p:attrName>
                                        </p:attrNameLst>
                                      </p:cBhvr>
                                      <p:to>
                                        <a:srgbClr val="0000FF"/>
                                      </p:to>
                                    </p:animClr>
                                    <p:set>
                                      <p:cBhvr>
                                        <p:cTn id="49" dur="500" fill="hold"/>
                                        <p:tgtEl>
                                          <p:spTgt spid="62"/>
                                        </p:tgtEl>
                                        <p:attrNameLst>
                                          <p:attrName>fill.type</p:attrName>
                                        </p:attrNameLst>
                                      </p:cBhvr>
                                      <p:to>
                                        <p:strVal val="solid"/>
                                      </p:to>
                                    </p:set>
                                    <p:set>
                                      <p:cBhvr>
                                        <p:cTn id="50" dur="500" fill="hold"/>
                                        <p:tgtEl>
                                          <p:spTgt spid="62"/>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64"/>
                                        </p:tgtEl>
                                        <p:attrNameLst>
                                          <p:attrName>fillcolor</p:attrName>
                                        </p:attrNameLst>
                                      </p:cBhvr>
                                      <p:to>
                                        <a:srgbClr val="0000FF"/>
                                      </p:to>
                                    </p:animClr>
                                    <p:set>
                                      <p:cBhvr>
                                        <p:cTn id="53" dur="500" fill="hold"/>
                                        <p:tgtEl>
                                          <p:spTgt spid="64"/>
                                        </p:tgtEl>
                                        <p:attrNameLst>
                                          <p:attrName>fill.type</p:attrName>
                                        </p:attrNameLst>
                                      </p:cBhvr>
                                      <p:to>
                                        <p:strVal val="solid"/>
                                      </p:to>
                                    </p:set>
                                    <p:set>
                                      <p:cBhvr>
                                        <p:cTn id="54" dur="500" fill="hold"/>
                                        <p:tgtEl>
                                          <p:spTgt spid="6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71"/>
                                        </p:tgtEl>
                                        <p:attrNameLst>
                                          <p:attrName>fillcolor</p:attrName>
                                        </p:attrNameLst>
                                      </p:cBhvr>
                                      <p:to>
                                        <a:srgbClr val="0000FF"/>
                                      </p:to>
                                    </p:animClr>
                                    <p:set>
                                      <p:cBhvr>
                                        <p:cTn id="57" dur="500" fill="hold"/>
                                        <p:tgtEl>
                                          <p:spTgt spid="71"/>
                                        </p:tgtEl>
                                        <p:attrNameLst>
                                          <p:attrName>fill.type</p:attrName>
                                        </p:attrNameLst>
                                      </p:cBhvr>
                                      <p:to>
                                        <p:strVal val="solid"/>
                                      </p:to>
                                    </p:set>
                                    <p:set>
                                      <p:cBhvr>
                                        <p:cTn id="58" dur="500" fill="hold"/>
                                        <p:tgtEl>
                                          <p:spTgt spid="71"/>
                                        </p:tgtEl>
                                        <p:attrNameLst>
                                          <p:attrName>fill.on</p:attrName>
                                        </p:attrNameLst>
                                      </p:cBhvr>
                                      <p:to>
                                        <p:strVal val="true"/>
                                      </p:to>
                                    </p:set>
                                  </p:childTnLst>
                                </p:cTn>
                              </p:par>
                              <p:par>
                                <p:cTn id="59" presetID="3" presetClass="exit" presetSubtype="10" fill="hold" nodeType="withEffect">
                                  <p:stCondLst>
                                    <p:cond delay="0"/>
                                  </p:stCondLst>
                                  <p:childTnLst>
                                    <p:animEffect transition="out" filter="blinds(horizontal)">
                                      <p:cBhvr>
                                        <p:cTn id="60" dur="500"/>
                                        <p:tgtEl>
                                          <p:spTgt spid="2"/>
                                        </p:tgtEl>
                                      </p:cBhvr>
                                    </p:animEffect>
                                    <p:set>
                                      <p:cBhvr>
                                        <p:cTn id="61" dur="1" fill="hold">
                                          <p:stCondLst>
                                            <p:cond delay="499"/>
                                          </p:stCondLst>
                                        </p:cTn>
                                        <p:tgtEl>
                                          <p:spTgt spid="2"/>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childTnLst>
                                </p:cTn>
                              </p:par>
                              <p:par>
                                <p:cTn id="64" presetID="42" presetClass="path" presetSubtype="0" accel="50000" decel="50000" fill="hold" nodeType="withEffect">
                                  <p:stCondLst>
                                    <p:cond delay="0"/>
                                  </p:stCondLst>
                                  <p:childTnLst>
                                    <p:animMotion origin="layout" path="M -1.94444E-6 3.7037E-6 L -1.94444E-6 0.36597 " pathEditMode="relative" rAng="0" ptsTypes="AA">
                                      <p:cBhvr>
                                        <p:cTn id="65" dur="1000" fill="hold"/>
                                        <p:tgtEl>
                                          <p:spTgt spid="3"/>
                                        </p:tgtEl>
                                        <p:attrNameLst>
                                          <p:attrName>ppt_x</p:attrName>
                                          <p:attrName>ppt_y</p:attrName>
                                        </p:attrNameLst>
                                      </p:cBhvr>
                                      <p:rCtr x="0" y="18300"/>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mph" presetSubtype="2" fill="hold" nodeType="clickEffect">
                                  <p:stCondLst>
                                    <p:cond delay="0"/>
                                  </p:stCondLst>
                                  <p:childTnLst>
                                    <p:animClr clrSpc="rgb" dir="cw">
                                      <p:cBhvr>
                                        <p:cTn id="69" dur="500" fill="hold"/>
                                        <p:tgtEl>
                                          <p:spTgt spid="62"/>
                                        </p:tgtEl>
                                        <p:attrNameLst>
                                          <p:attrName>fillcolor</p:attrName>
                                        </p:attrNameLst>
                                      </p:cBhvr>
                                      <p:to>
                                        <a:schemeClr val="bg1"/>
                                      </p:to>
                                    </p:animClr>
                                    <p:set>
                                      <p:cBhvr>
                                        <p:cTn id="70" dur="500" fill="hold"/>
                                        <p:tgtEl>
                                          <p:spTgt spid="62"/>
                                        </p:tgtEl>
                                        <p:attrNameLst>
                                          <p:attrName>fill.type</p:attrName>
                                        </p:attrNameLst>
                                      </p:cBhvr>
                                      <p:to>
                                        <p:strVal val="solid"/>
                                      </p:to>
                                    </p:set>
                                    <p:set>
                                      <p:cBhvr>
                                        <p:cTn id="71" dur="500" fill="hold"/>
                                        <p:tgtEl>
                                          <p:spTgt spid="62"/>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63"/>
                                        </p:tgtEl>
                                        <p:attrNameLst>
                                          <p:attrName>fillcolor</p:attrName>
                                        </p:attrNameLst>
                                      </p:cBhvr>
                                      <p:to>
                                        <a:schemeClr val="bg1"/>
                                      </p:to>
                                    </p:animClr>
                                    <p:set>
                                      <p:cBhvr>
                                        <p:cTn id="74" dur="500" fill="hold"/>
                                        <p:tgtEl>
                                          <p:spTgt spid="63"/>
                                        </p:tgtEl>
                                        <p:attrNameLst>
                                          <p:attrName>fill.type</p:attrName>
                                        </p:attrNameLst>
                                      </p:cBhvr>
                                      <p:to>
                                        <p:strVal val="solid"/>
                                      </p:to>
                                    </p:set>
                                    <p:set>
                                      <p:cBhvr>
                                        <p:cTn id="75" dur="500" fill="hold"/>
                                        <p:tgtEl>
                                          <p:spTgt spid="63"/>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64"/>
                                        </p:tgtEl>
                                        <p:attrNameLst>
                                          <p:attrName>fillcolor</p:attrName>
                                        </p:attrNameLst>
                                      </p:cBhvr>
                                      <p:to>
                                        <a:schemeClr val="bg1"/>
                                      </p:to>
                                    </p:animClr>
                                    <p:set>
                                      <p:cBhvr>
                                        <p:cTn id="78" dur="500" fill="hold"/>
                                        <p:tgtEl>
                                          <p:spTgt spid="64"/>
                                        </p:tgtEl>
                                        <p:attrNameLst>
                                          <p:attrName>fill.type</p:attrName>
                                        </p:attrNameLst>
                                      </p:cBhvr>
                                      <p:to>
                                        <p:strVal val="solid"/>
                                      </p:to>
                                    </p:set>
                                    <p:set>
                                      <p:cBhvr>
                                        <p:cTn id="79" dur="500" fill="hold"/>
                                        <p:tgtEl>
                                          <p:spTgt spid="64"/>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500" fill="hold"/>
                                        <p:tgtEl>
                                          <p:spTgt spid="71"/>
                                        </p:tgtEl>
                                        <p:attrNameLst>
                                          <p:attrName>fillcolor</p:attrName>
                                        </p:attrNameLst>
                                      </p:cBhvr>
                                      <p:to>
                                        <a:schemeClr val="bg1"/>
                                      </p:to>
                                    </p:animClr>
                                    <p:set>
                                      <p:cBhvr>
                                        <p:cTn id="82" dur="500" fill="hold"/>
                                        <p:tgtEl>
                                          <p:spTgt spid="71"/>
                                        </p:tgtEl>
                                        <p:attrNameLst>
                                          <p:attrName>fill.type</p:attrName>
                                        </p:attrNameLst>
                                      </p:cBhvr>
                                      <p:to>
                                        <p:strVal val="solid"/>
                                      </p:to>
                                    </p:set>
                                    <p:set>
                                      <p:cBhvr>
                                        <p:cTn id="83" dur="500" fill="hold"/>
                                        <p:tgtEl>
                                          <p:spTgt spid="71"/>
                                        </p:tgtEl>
                                        <p:attrNameLst>
                                          <p:attrName>fill.on</p:attrName>
                                        </p:attrNameLst>
                                      </p:cBhvr>
                                      <p:to>
                                        <p:strVal val="tru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xit" presetSubtype="10" fill="hold" nodeType="clickEffect">
                                  <p:stCondLst>
                                    <p:cond delay="0"/>
                                  </p:stCondLst>
                                  <p:childTnLst>
                                    <p:animEffect transition="out" filter="blinds(horizontal)">
                                      <p:cBhvr>
                                        <p:cTn id="87" dur="500"/>
                                        <p:tgtEl>
                                          <p:spTgt spid="3"/>
                                        </p:tgtEl>
                                      </p:cBhvr>
                                    </p:animEffect>
                                    <p:set>
                                      <p:cBhvr>
                                        <p:cTn id="88" dur="1" fill="hold">
                                          <p:stCondLst>
                                            <p:cond delay="499"/>
                                          </p:stCondLst>
                                        </p:cTn>
                                        <p:tgtEl>
                                          <p:spTgt spid="3"/>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62"/>
                                        </p:tgtEl>
                                        <p:attrNameLst>
                                          <p:attrName>fillcolor</p:attrName>
                                        </p:attrNameLst>
                                      </p:cBhvr>
                                      <p:to>
                                        <a:srgbClr val="0000FF"/>
                                      </p:to>
                                    </p:animClr>
                                    <p:set>
                                      <p:cBhvr>
                                        <p:cTn id="91" dur="500" fill="hold"/>
                                        <p:tgtEl>
                                          <p:spTgt spid="62"/>
                                        </p:tgtEl>
                                        <p:attrNameLst>
                                          <p:attrName>fill.type</p:attrName>
                                        </p:attrNameLst>
                                      </p:cBhvr>
                                      <p:to>
                                        <p:strVal val="solid"/>
                                      </p:to>
                                    </p:set>
                                    <p:set>
                                      <p:cBhvr>
                                        <p:cTn id="92" dur="500" fill="hold"/>
                                        <p:tgtEl>
                                          <p:spTgt spid="62"/>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500" fill="hold"/>
                                        <p:tgtEl>
                                          <p:spTgt spid="63"/>
                                        </p:tgtEl>
                                        <p:attrNameLst>
                                          <p:attrName>fillcolor</p:attrName>
                                        </p:attrNameLst>
                                      </p:cBhvr>
                                      <p:to>
                                        <a:srgbClr val="0000FF"/>
                                      </p:to>
                                    </p:animClr>
                                    <p:set>
                                      <p:cBhvr>
                                        <p:cTn id="95" dur="500" fill="hold"/>
                                        <p:tgtEl>
                                          <p:spTgt spid="63"/>
                                        </p:tgtEl>
                                        <p:attrNameLst>
                                          <p:attrName>fill.type</p:attrName>
                                        </p:attrNameLst>
                                      </p:cBhvr>
                                      <p:to>
                                        <p:strVal val="solid"/>
                                      </p:to>
                                    </p:set>
                                    <p:set>
                                      <p:cBhvr>
                                        <p:cTn id="96" dur="500" fill="hold"/>
                                        <p:tgtEl>
                                          <p:spTgt spid="63"/>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500" fill="hold"/>
                                        <p:tgtEl>
                                          <p:spTgt spid="64"/>
                                        </p:tgtEl>
                                        <p:attrNameLst>
                                          <p:attrName>fillcolor</p:attrName>
                                        </p:attrNameLst>
                                      </p:cBhvr>
                                      <p:to>
                                        <a:srgbClr val="0000FF"/>
                                      </p:to>
                                    </p:animClr>
                                    <p:set>
                                      <p:cBhvr>
                                        <p:cTn id="99" dur="500" fill="hold"/>
                                        <p:tgtEl>
                                          <p:spTgt spid="64"/>
                                        </p:tgtEl>
                                        <p:attrNameLst>
                                          <p:attrName>fill.type</p:attrName>
                                        </p:attrNameLst>
                                      </p:cBhvr>
                                      <p:to>
                                        <p:strVal val="solid"/>
                                      </p:to>
                                    </p:set>
                                    <p:set>
                                      <p:cBhvr>
                                        <p:cTn id="100" dur="500" fill="hold"/>
                                        <p:tgtEl>
                                          <p:spTgt spid="64"/>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71"/>
                                        </p:tgtEl>
                                        <p:attrNameLst>
                                          <p:attrName>fillcolor</p:attrName>
                                        </p:attrNameLst>
                                      </p:cBhvr>
                                      <p:to>
                                        <a:srgbClr val="0000FF"/>
                                      </p:to>
                                    </p:animClr>
                                    <p:set>
                                      <p:cBhvr>
                                        <p:cTn id="103" dur="500" fill="hold"/>
                                        <p:tgtEl>
                                          <p:spTgt spid="71"/>
                                        </p:tgtEl>
                                        <p:attrNameLst>
                                          <p:attrName>fill.type</p:attrName>
                                        </p:attrNameLst>
                                      </p:cBhvr>
                                      <p:to>
                                        <p:strVal val="solid"/>
                                      </p:to>
                                    </p:set>
                                    <p:set>
                                      <p:cBhvr>
                                        <p:cTn id="104" dur="500" fill="hold"/>
                                        <p:tgtEl>
                                          <p:spTgt spid="71"/>
                                        </p:tgtEl>
                                        <p:attrNameLst>
                                          <p:attrName>fill.on</p:attrName>
                                        </p:attrNameLst>
                                      </p:cBhvr>
                                      <p:to>
                                        <p:strVal val="true"/>
                                      </p:to>
                                    </p:set>
                                  </p:childTnLst>
                                </p:cTn>
                              </p:par>
                              <p:par>
                                <p:cTn id="105" presetID="1" presetClass="entr" presetSubtype="0" fill="hold" nodeType="withEffect">
                                  <p:stCondLst>
                                    <p:cond delay="0"/>
                                  </p:stCondLst>
                                  <p:childTnLst>
                                    <p:set>
                                      <p:cBhvr>
                                        <p:cTn id="106" dur="1" fill="hold">
                                          <p:stCondLst>
                                            <p:cond delay="0"/>
                                          </p:stCondLst>
                                        </p:cTn>
                                        <p:tgtEl>
                                          <p:spTgt spid="4"/>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1.94444E-6 3.7037E-6 L -1.94444E-6 0.36597 " pathEditMode="relative" rAng="0" ptsTypes="AA">
                                      <p:cBhvr>
                                        <p:cTn id="108" dur="1000" fill="hold"/>
                                        <p:tgtEl>
                                          <p:spTgt spid="4"/>
                                        </p:tgtEl>
                                        <p:attrNameLst>
                                          <p:attrName>ppt_x</p:attrName>
                                          <p:attrName>ppt_y</p:attrName>
                                        </p:attrNameLst>
                                      </p:cBhvr>
                                      <p:rCtr x="0" y="18300"/>
                                    </p:animMotion>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mph" presetSubtype="2" fill="hold" nodeType="clickEffect">
                                  <p:stCondLst>
                                    <p:cond delay="0"/>
                                  </p:stCondLst>
                                  <p:childTnLst>
                                    <p:animClr clrSpc="rgb" dir="cw">
                                      <p:cBhvr>
                                        <p:cTn id="112" dur="500" fill="hold"/>
                                        <p:tgtEl>
                                          <p:spTgt spid="62"/>
                                        </p:tgtEl>
                                        <p:attrNameLst>
                                          <p:attrName>fillcolor</p:attrName>
                                        </p:attrNameLst>
                                      </p:cBhvr>
                                      <p:to>
                                        <a:schemeClr val="bg1"/>
                                      </p:to>
                                    </p:animClr>
                                    <p:set>
                                      <p:cBhvr>
                                        <p:cTn id="113" dur="500" fill="hold"/>
                                        <p:tgtEl>
                                          <p:spTgt spid="62"/>
                                        </p:tgtEl>
                                        <p:attrNameLst>
                                          <p:attrName>fill.type</p:attrName>
                                        </p:attrNameLst>
                                      </p:cBhvr>
                                      <p:to>
                                        <p:strVal val="solid"/>
                                      </p:to>
                                    </p:set>
                                    <p:set>
                                      <p:cBhvr>
                                        <p:cTn id="114" dur="500" fill="hold"/>
                                        <p:tgtEl>
                                          <p:spTgt spid="62"/>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500" fill="hold"/>
                                        <p:tgtEl>
                                          <p:spTgt spid="63"/>
                                        </p:tgtEl>
                                        <p:attrNameLst>
                                          <p:attrName>fillcolor</p:attrName>
                                        </p:attrNameLst>
                                      </p:cBhvr>
                                      <p:to>
                                        <a:schemeClr val="bg1"/>
                                      </p:to>
                                    </p:animClr>
                                    <p:set>
                                      <p:cBhvr>
                                        <p:cTn id="117" dur="500" fill="hold"/>
                                        <p:tgtEl>
                                          <p:spTgt spid="63"/>
                                        </p:tgtEl>
                                        <p:attrNameLst>
                                          <p:attrName>fill.type</p:attrName>
                                        </p:attrNameLst>
                                      </p:cBhvr>
                                      <p:to>
                                        <p:strVal val="solid"/>
                                      </p:to>
                                    </p:set>
                                    <p:set>
                                      <p:cBhvr>
                                        <p:cTn id="118" dur="500" fill="hold"/>
                                        <p:tgtEl>
                                          <p:spTgt spid="63"/>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500" fill="hold"/>
                                        <p:tgtEl>
                                          <p:spTgt spid="64"/>
                                        </p:tgtEl>
                                        <p:attrNameLst>
                                          <p:attrName>fillcolor</p:attrName>
                                        </p:attrNameLst>
                                      </p:cBhvr>
                                      <p:to>
                                        <a:schemeClr val="bg1"/>
                                      </p:to>
                                    </p:animClr>
                                    <p:set>
                                      <p:cBhvr>
                                        <p:cTn id="121" dur="500" fill="hold"/>
                                        <p:tgtEl>
                                          <p:spTgt spid="64"/>
                                        </p:tgtEl>
                                        <p:attrNameLst>
                                          <p:attrName>fill.type</p:attrName>
                                        </p:attrNameLst>
                                      </p:cBhvr>
                                      <p:to>
                                        <p:strVal val="solid"/>
                                      </p:to>
                                    </p:set>
                                    <p:set>
                                      <p:cBhvr>
                                        <p:cTn id="122" dur="500" fill="hold"/>
                                        <p:tgtEl>
                                          <p:spTgt spid="64"/>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500" fill="hold"/>
                                        <p:tgtEl>
                                          <p:spTgt spid="71"/>
                                        </p:tgtEl>
                                        <p:attrNameLst>
                                          <p:attrName>fillcolor</p:attrName>
                                        </p:attrNameLst>
                                      </p:cBhvr>
                                      <p:to>
                                        <a:schemeClr val="bg1"/>
                                      </p:to>
                                    </p:animClr>
                                    <p:set>
                                      <p:cBhvr>
                                        <p:cTn id="125" dur="500" fill="hold"/>
                                        <p:tgtEl>
                                          <p:spTgt spid="71"/>
                                        </p:tgtEl>
                                        <p:attrNameLst>
                                          <p:attrName>fill.type</p:attrName>
                                        </p:attrNameLst>
                                      </p:cBhvr>
                                      <p:to>
                                        <p:strVal val="solid"/>
                                      </p:to>
                                    </p:set>
                                    <p:set>
                                      <p:cBhvr>
                                        <p:cTn id="126" dur="500" fill="hold"/>
                                        <p:tgtEl>
                                          <p:spTgt spid="71"/>
                                        </p:tgtEl>
                                        <p:attrNameLst>
                                          <p:attrName>fill.on</p:attrName>
                                        </p:attrNameLst>
                                      </p:cBhvr>
                                      <p:to>
                                        <p:strVal val="tru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xit" presetSubtype="10" fill="hold" nodeType="clickEffect">
                                  <p:stCondLst>
                                    <p:cond delay="0"/>
                                  </p:stCondLst>
                                  <p:childTnLst>
                                    <p:animEffect transition="out" filter="blinds(horizontal)">
                                      <p:cBhvr>
                                        <p:cTn id="130" dur="500"/>
                                        <p:tgtEl>
                                          <p:spTgt spid="4"/>
                                        </p:tgtEl>
                                      </p:cBhvr>
                                    </p:animEffect>
                                    <p:set>
                                      <p:cBhvr>
                                        <p:cTn id="131" dur="1" fill="hold">
                                          <p:stCondLst>
                                            <p:cond delay="499"/>
                                          </p:stCondLst>
                                        </p:cTn>
                                        <p:tgtEl>
                                          <p:spTgt spid="4"/>
                                        </p:tgtEl>
                                        <p:attrNameLst>
                                          <p:attrName>style.visibility</p:attrName>
                                        </p:attrNameLst>
                                      </p:cBhvr>
                                      <p:to>
                                        <p:strVal val="hidden"/>
                                      </p:to>
                                    </p:set>
                                  </p:childTnLst>
                                </p:cTn>
                              </p:par>
                              <p:par>
                                <p:cTn id="132" presetID="1" presetClass="emph" presetSubtype="2" fill="hold" nodeType="withEffect">
                                  <p:stCondLst>
                                    <p:cond delay="0"/>
                                  </p:stCondLst>
                                  <p:childTnLst>
                                    <p:animClr clrSpc="rgb" dir="cw">
                                      <p:cBhvr>
                                        <p:cTn id="133" dur="500" fill="hold"/>
                                        <p:tgtEl>
                                          <p:spTgt spid="62"/>
                                        </p:tgtEl>
                                        <p:attrNameLst>
                                          <p:attrName>fillcolor</p:attrName>
                                        </p:attrNameLst>
                                      </p:cBhvr>
                                      <p:to>
                                        <a:srgbClr val="0000FF"/>
                                      </p:to>
                                    </p:animClr>
                                    <p:set>
                                      <p:cBhvr>
                                        <p:cTn id="134" dur="500" fill="hold"/>
                                        <p:tgtEl>
                                          <p:spTgt spid="62"/>
                                        </p:tgtEl>
                                        <p:attrNameLst>
                                          <p:attrName>fill.type</p:attrName>
                                        </p:attrNameLst>
                                      </p:cBhvr>
                                      <p:to>
                                        <p:strVal val="solid"/>
                                      </p:to>
                                    </p:set>
                                    <p:set>
                                      <p:cBhvr>
                                        <p:cTn id="135" dur="500" fill="hold"/>
                                        <p:tgtEl>
                                          <p:spTgt spid="6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63"/>
                                        </p:tgtEl>
                                        <p:attrNameLst>
                                          <p:attrName>fillcolor</p:attrName>
                                        </p:attrNameLst>
                                      </p:cBhvr>
                                      <p:to>
                                        <a:srgbClr val="0000FF"/>
                                      </p:to>
                                    </p:animClr>
                                    <p:set>
                                      <p:cBhvr>
                                        <p:cTn id="138" dur="500" fill="hold"/>
                                        <p:tgtEl>
                                          <p:spTgt spid="63"/>
                                        </p:tgtEl>
                                        <p:attrNameLst>
                                          <p:attrName>fill.type</p:attrName>
                                        </p:attrNameLst>
                                      </p:cBhvr>
                                      <p:to>
                                        <p:strVal val="solid"/>
                                      </p:to>
                                    </p:set>
                                    <p:set>
                                      <p:cBhvr>
                                        <p:cTn id="139" dur="500" fill="hold"/>
                                        <p:tgtEl>
                                          <p:spTgt spid="63"/>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64"/>
                                        </p:tgtEl>
                                        <p:attrNameLst>
                                          <p:attrName>fillcolor</p:attrName>
                                        </p:attrNameLst>
                                      </p:cBhvr>
                                      <p:to>
                                        <a:srgbClr val="0000FF"/>
                                      </p:to>
                                    </p:animClr>
                                    <p:set>
                                      <p:cBhvr>
                                        <p:cTn id="142" dur="500" fill="hold"/>
                                        <p:tgtEl>
                                          <p:spTgt spid="64"/>
                                        </p:tgtEl>
                                        <p:attrNameLst>
                                          <p:attrName>fill.type</p:attrName>
                                        </p:attrNameLst>
                                      </p:cBhvr>
                                      <p:to>
                                        <p:strVal val="solid"/>
                                      </p:to>
                                    </p:set>
                                    <p:set>
                                      <p:cBhvr>
                                        <p:cTn id="143" dur="500" fill="hold"/>
                                        <p:tgtEl>
                                          <p:spTgt spid="64"/>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71"/>
                                        </p:tgtEl>
                                        <p:attrNameLst>
                                          <p:attrName>fillcolor</p:attrName>
                                        </p:attrNameLst>
                                      </p:cBhvr>
                                      <p:to>
                                        <a:srgbClr val="0000FF"/>
                                      </p:to>
                                    </p:animClr>
                                    <p:set>
                                      <p:cBhvr>
                                        <p:cTn id="146" dur="500" fill="hold"/>
                                        <p:tgtEl>
                                          <p:spTgt spid="71"/>
                                        </p:tgtEl>
                                        <p:attrNameLst>
                                          <p:attrName>fill.type</p:attrName>
                                        </p:attrNameLst>
                                      </p:cBhvr>
                                      <p:to>
                                        <p:strVal val="solid"/>
                                      </p:to>
                                    </p:set>
                                    <p:set>
                                      <p:cBhvr>
                                        <p:cTn id="147" dur="500" fill="hold"/>
                                        <p:tgtEl>
                                          <p:spTgt spid="71"/>
                                        </p:tgtEl>
                                        <p:attrNameLst>
                                          <p:attrName>fill.on</p:attrName>
                                        </p:attrNameLst>
                                      </p:cBhvr>
                                      <p:to>
                                        <p:strVal val="true"/>
                                      </p:to>
                                    </p:set>
                                  </p:childTnLst>
                                </p:cTn>
                              </p:par>
                              <p:par>
                                <p:cTn id="148" presetID="1" presetClass="entr" presetSubtype="0" fill="hold" nodeType="withEffect">
                                  <p:stCondLst>
                                    <p:cond delay="0"/>
                                  </p:stCondLst>
                                  <p:childTnLst>
                                    <p:set>
                                      <p:cBhvr>
                                        <p:cTn id="149" dur="1" fill="hold">
                                          <p:stCondLst>
                                            <p:cond delay="0"/>
                                          </p:stCondLst>
                                        </p:cTn>
                                        <p:tgtEl>
                                          <p:spTgt spid="6"/>
                                        </p:tgtEl>
                                        <p:attrNameLst>
                                          <p:attrName>style.visibility</p:attrName>
                                        </p:attrNameLst>
                                      </p:cBhvr>
                                      <p:to>
                                        <p:strVal val="visible"/>
                                      </p:to>
                                    </p:set>
                                  </p:childTnLst>
                                </p:cTn>
                              </p:par>
                              <p:par>
                                <p:cTn id="150" presetID="42" presetClass="path" presetSubtype="0" accel="50000" decel="50000" fill="hold" nodeType="withEffect">
                                  <p:stCondLst>
                                    <p:cond delay="0"/>
                                  </p:stCondLst>
                                  <p:childTnLst>
                                    <p:animMotion origin="layout" path="M -1.94444E-6 3.7037E-6 L -1.94444E-6 0.36597 " pathEditMode="relative" rAng="0" ptsTypes="AA">
                                      <p:cBhvr>
                                        <p:cTn id="151" dur="1000" fill="hold"/>
                                        <p:tgtEl>
                                          <p:spTgt spid="6"/>
                                        </p:tgtEl>
                                        <p:attrNameLst>
                                          <p:attrName>ppt_x</p:attrName>
                                          <p:attrName>ppt_y</p:attrName>
                                        </p:attrNameLst>
                                      </p:cBhvr>
                                      <p:rCtr x="0" y="18300"/>
                                    </p:animMotion>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mph" presetSubtype="2" fill="hold" nodeType="clickEffect">
                                  <p:stCondLst>
                                    <p:cond delay="0"/>
                                  </p:stCondLst>
                                  <p:childTnLst>
                                    <p:animClr clrSpc="rgb" dir="cw">
                                      <p:cBhvr>
                                        <p:cTn id="155" dur="500" fill="hold"/>
                                        <p:tgtEl>
                                          <p:spTgt spid="62"/>
                                        </p:tgtEl>
                                        <p:attrNameLst>
                                          <p:attrName>fillcolor</p:attrName>
                                        </p:attrNameLst>
                                      </p:cBhvr>
                                      <p:to>
                                        <a:schemeClr val="bg1"/>
                                      </p:to>
                                    </p:animClr>
                                    <p:set>
                                      <p:cBhvr>
                                        <p:cTn id="156" dur="500" fill="hold"/>
                                        <p:tgtEl>
                                          <p:spTgt spid="62"/>
                                        </p:tgtEl>
                                        <p:attrNameLst>
                                          <p:attrName>fill.type</p:attrName>
                                        </p:attrNameLst>
                                      </p:cBhvr>
                                      <p:to>
                                        <p:strVal val="solid"/>
                                      </p:to>
                                    </p:set>
                                    <p:set>
                                      <p:cBhvr>
                                        <p:cTn id="157" dur="500" fill="hold"/>
                                        <p:tgtEl>
                                          <p:spTgt spid="62"/>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63"/>
                                        </p:tgtEl>
                                        <p:attrNameLst>
                                          <p:attrName>fillcolor</p:attrName>
                                        </p:attrNameLst>
                                      </p:cBhvr>
                                      <p:to>
                                        <a:schemeClr val="bg1"/>
                                      </p:to>
                                    </p:animClr>
                                    <p:set>
                                      <p:cBhvr>
                                        <p:cTn id="160" dur="500" fill="hold"/>
                                        <p:tgtEl>
                                          <p:spTgt spid="63"/>
                                        </p:tgtEl>
                                        <p:attrNameLst>
                                          <p:attrName>fill.type</p:attrName>
                                        </p:attrNameLst>
                                      </p:cBhvr>
                                      <p:to>
                                        <p:strVal val="solid"/>
                                      </p:to>
                                    </p:set>
                                    <p:set>
                                      <p:cBhvr>
                                        <p:cTn id="161" dur="500" fill="hold"/>
                                        <p:tgtEl>
                                          <p:spTgt spid="63"/>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64"/>
                                        </p:tgtEl>
                                        <p:attrNameLst>
                                          <p:attrName>fillcolor</p:attrName>
                                        </p:attrNameLst>
                                      </p:cBhvr>
                                      <p:to>
                                        <a:schemeClr val="bg1"/>
                                      </p:to>
                                    </p:animClr>
                                    <p:set>
                                      <p:cBhvr>
                                        <p:cTn id="164" dur="500" fill="hold"/>
                                        <p:tgtEl>
                                          <p:spTgt spid="64"/>
                                        </p:tgtEl>
                                        <p:attrNameLst>
                                          <p:attrName>fill.type</p:attrName>
                                        </p:attrNameLst>
                                      </p:cBhvr>
                                      <p:to>
                                        <p:strVal val="solid"/>
                                      </p:to>
                                    </p:set>
                                    <p:set>
                                      <p:cBhvr>
                                        <p:cTn id="165" dur="500" fill="hold"/>
                                        <p:tgtEl>
                                          <p:spTgt spid="64"/>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500" fill="hold"/>
                                        <p:tgtEl>
                                          <p:spTgt spid="71"/>
                                        </p:tgtEl>
                                        <p:attrNameLst>
                                          <p:attrName>fillcolor</p:attrName>
                                        </p:attrNameLst>
                                      </p:cBhvr>
                                      <p:to>
                                        <a:schemeClr val="bg1"/>
                                      </p:to>
                                    </p:animClr>
                                    <p:set>
                                      <p:cBhvr>
                                        <p:cTn id="168" dur="500" fill="hold"/>
                                        <p:tgtEl>
                                          <p:spTgt spid="71"/>
                                        </p:tgtEl>
                                        <p:attrNameLst>
                                          <p:attrName>fill.type</p:attrName>
                                        </p:attrNameLst>
                                      </p:cBhvr>
                                      <p:to>
                                        <p:strVal val="solid"/>
                                      </p:to>
                                    </p:set>
                                    <p:set>
                                      <p:cBhvr>
                                        <p:cTn id="169" dur="500" fill="hold"/>
                                        <p:tgtEl>
                                          <p:spTgt spid="71"/>
                                        </p:tgtEl>
                                        <p:attrNameLst>
                                          <p:attrName>fill.on</p:attrName>
                                        </p:attrNameLst>
                                      </p:cBhvr>
                                      <p:to>
                                        <p:strVal val="tru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3" presetClass="exit" presetSubtype="10" fill="hold" nodeType="clickEffect">
                                  <p:stCondLst>
                                    <p:cond delay="0"/>
                                  </p:stCondLst>
                                  <p:childTnLst>
                                    <p:animEffect transition="out" filter="blinds(horizontal)">
                                      <p:cBhvr>
                                        <p:cTn id="173" dur="500"/>
                                        <p:tgtEl>
                                          <p:spTgt spid="6"/>
                                        </p:tgtEl>
                                      </p:cBhvr>
                                    </p:animEffect>
                                    <p:set>
                                      <p:cBhvr>
                                        <p:cTn id="174" dur="1" fill="hold">
                                          <p:stCondLst>
                                            <p:cond delay="499"/>
                                          </p:stCondLst>
                                        </p:cTn>
                                        <p:tgtEl>
                                          <p:spTgt spid="6"/>
                                        </p:tgtEl>
                                        <p:attrNameLst>
                                          <p:attrName>style.visibility</p:attrName>
                                        </p:attrNameLst>
                                      </p:cBhvr>
                                      <p:to>
                                        <p:strVal val="hidden"/>
                                      </p:to>
                                    </p:set>
                                  </p:childTnLst>
                                </p:cTn>
                              </p:par>
                              <p:par>
                                <p:cTn id="175" presetID="1" presetClass="emph" presetSubtype="2" fill="hold" grpId="0" nodeType="withEffect">
                                  <p:stCondLst>
                                    <p:cond delay="0"/>
                                  </p:stCondLst>
                                  <p:childTnLst>
                                    <p:animClr clrSpc="rgb" dir="cw">
                                      <p:cBhvr>
                                        <p:cTn id="176" dur="500" fill="hold"/>
                                        <p:tgtEl>
                                          <p:spTgt spid="62"/>
                                        </p:tgtEl>
                                        <p:attrNameLst>
                                          <p:attrName>fillcolor</p:attrName>
                                        </p:attrNameLst>
                                      </p:cBhvr>
                                      <p:to>
                                        <a:srgbClr val="0033CC"/>
                                      </p:to>
                                    </p:animClr>
                                    <p:set>
                                      <p:cBhvr>
                                        <p:cTn id="177" dur="500" fill="hold"/>
                                        <p:tgtEl>
                                          <p:spTgt spid="62"/>
                                        </p:tgtEl>
                                        <p:attrNameLst>
                                          <p:attrName>fill.type</p:attrName>
                                        </p:attrNameLst>
                                      </p:cBhvr>
                                      <p:to>
                                        <p:strVal val="solid"/>
                                      </p:to>
                                    </p:set>
                                    <p:set>
                                      <p:cBhvr>
                                        <p:cTn id="178" dur="500" fill="hold"/>
                                        <p:tgtEl>
                                          <p:spTgt spid="62"/>
                                        </p:tgtEl>
                                        <p:attrNameLst>
                                          <p:attrName>fill.on</p:attrName>
                                        </p:attrNameLst>
                                      </p:cBhvr>
                                      <p:to>
                                        <p:strVal val="true"/>
                                      </p:to>
                                    </p:set>
                                  </p:childTnLst>
                                </p:cTn>
                              </p:par>
                              <p:par>
                                <p:cTn id="179" presetID="1" presetClass="emph" presetSubtype="2" fill="hold" grpId="0" nodeType="withEffect">
                                  <p:stCondLst>
                                    <p:cond delay="0"/>
                                  </p:stCondLst>
                                  <p:childTnLst>
                                    <p:animClr clrSpc="rgb" dir="cw">
                                      <p:cBhvr>
                                        <p:cTn id="180" dur="500" fill="hold"/>
                                        <p:tgtEl>
                                          <p:spTgt spid="63"/>
                                        </p:tgtEl>
                                        <p:attrNameLst>
                                          <p:attrName>fillcolor</p:attrName>
                                        </p:attrNameLst>
                                      </p:cBhvr>
                                      <p:to>
                                        <a:srgbClr val="0000FF"/>
                                      </p:to>
                                    </p:animClr>
                                    <p:set>
                                      <p:cBhvr>
                                        <p:cTn id="181" dur="500" fill="hold"/>
                                        <p:tgtEl>
                                          <p:spTgt spid="63"/>
                                        </p:tgtEl>
                                        <p:attrNameLst>
                                          <p:attrName>fill.type</p:attrName>
                                        </p:attrNameLst>
                                      </p:cBhvr>
                                      <p:to>
                                        <p:strVal val="solid"/>
                                      </p:to>
                                    </p:set>
                                    <p:set>
                                      <p:cBhvr>
                                        <p:cTn id="182" dur="500" fill="hold"/>
                                        <p:tgtEl>
                                          <p:spTgt spid="63"/>
                                        </p:tgtEl>
                                        <p:attrNameLst>
                                          <p:attrName>fill.on</p:attrName>
                                        </p:attrNameLst>
                                      </p:cBhvr>
                                      <p:to>
                                        <p:strVal val="true"/>
                                      </p:to>
                                    </p:set>
                                  </p:childTnLst>
                                </p:cTn>
                              </p:par>
                              <p:par>
                                <p:cTn id="183" presetID="1" presetClass="emph" presetSubtype="2" fill="hold" grpId="0" nodeType="withEffect">
                                  <p:stCondLst>
                                    <p:cond delay="0"/>
                                  </p:stCondLst>
                                  <p:childTnLst>
                                    <p:animClr clrSpc="rgb" dir="cw">
                                      <p:cBhvr>
                                        <p:cTn id="184" dur="500" fill="hold"/>
                                        <p:tgtEl>
                                          <p:spTgt spid="64"/>
                                        </p:tgtEl>
                                        <p:attrNameLst>
                                          <p:attrName>fillcolor</p:attrName>
                                        </p:attrNameLst>
                                      </p:cBhvr>
                                      <p:to>
                                        <a:srgbClr val="0033CC"/>
                                      </p:to>
                                    </p:animClr>
                                    <p:set>
                                      <p:cBhvr>
                                        <p:cTn id="185" dur="500" fill="hold"/>
                                        <p:tgtEl>
                                          <p:spTgt spid="64"/>
                                        </p:tgtEl>
                                        <p:attrNameLst>
                                          <p:attrName>fill.type</p:attrName>
                                        </p:attrNameLst>
                                      </p:cBhvr>
                                      <p:to>
                                        <p:strVal val="solid"/>
                                      </p:to>
                                    </p:set>
                                    <p:set>
                                      <p:cBhvr>
                                        <p:cTn id="186" dur="500" fill="hold"/>
                                        <p:tgtEl>
                                          <p:spTgt spid="64"/>
                                        </p:tgtEl>
                                        <p:attrNameLst>
                                          <p:attrName>fill.on</p:attrName>
                                        </p:attrNameLst>
                                      </p:cBhvr>
                                      <p:to>
                                        <p:strVal val="true"/>
                                      </p:to>
                                    </p:set>
                                  </p:childTnLst>
                                </p:cTn>
                              </p:par>
                              <p:par>
                                <p:cTn id="187" presetID="1" presetClass="emph" presetSubtype="2" fill="hold" grpId="0" nodeType="withEffect">
                                  <p:stCondLst>
                                    <p:cond delay="0"/>
                                  </p:stCondLst>
                                  <p:childTnLst>
                                    <p:animClr clrSpc="rgb" dir="cw">
                                      <p:cBhvr>
                                        <p:cTn id="188" dur="500" fill="hold"/>
                                        <p:tgtEl>
                                          <p:spTgt spid="71"/>
                                        </p:tgtEl>
                                        <p:attrNameLst>
                                          <p:attrName>fillcolor</p:attrName>
                                        </p:attrNameLst>
                                      </p:cBhvr>
                                      <p:to>
                                        <a:srgbClr val="0033CC"/>
                                      </p:to>
                                    </p:animClr>
                                    <p:set>
                                      <p:cBhvr>
                                        <p:cTn id="189" dur="500" fill="hold"/>
                                        <p:tgtEl>
                                          <p:spTgt spid="71"/>
                                        </p:tgtEl>
                                        <p:attrNameLst>
                                          <p:attrName>fill.type</p:attrName>
                                        </p:attrNameLst>
                                      </p:cBhvr>
                                      <p:to>
                                        <p:strVal val="solid"/>
                                      </p:to>
                                    </p:set>
                                    <p:set>
                                      <p:cBhvr>
                                        <p:cTn id="190" dur="500" fill="hold"/>
                                        <p:tgtEl>
                                          <p:spTgt spid="71"/>
                                        </p:tgtEl>
                                        <p:attrNameLst>
                                          <p:attrName>fill.on</p:attrName>
                                        </p:attrNameLst>
                                      </p:cBhvr>
                                      <p:to>
                                        <p:strVal val="true"/>
                                      </p:to>
                                    </p:set>
                                  </p:childTnLst>
                                </p:cTn>
                              </p:par>
                              <p:par>
                                <p:cTn id="191" presetID="1" presetClass="entr" presetSubtype="0" fill="hold" nodeType="withEffect">
                                  <p:stCondLst>
                                    <p:cond delay="0"/>
                                  </p:stCondLst>
                                  <p:childTnLst>
                                    <p:set>
                                      <p:cBhvr>
                                        <p:cTn id="192" dur="1" fill="hold">
                                          <p:stCondLst>
                                            <p:cond delay="0"/>
                                          </p:stCondLst>
                                        </p:cTn>
                                        <p:tgtEl>
                                          <p:spTgt spid="5"/>
                                        </p:tgtEl>
                                        <p:attrNameLst>
                                          <p:attrName>style.visibility</p:attrName>
                                        </p:attrNameLst>
                                      </p:cBhvr>
                                      <p:to>
                                        <p:strVal val="visible"/>
                                      </p:to>
                                    </p:set>
                                  </p:childTnLst>
                                </p:cTn>
                              </p:par>
                              <p:par>
                                <p:cTn id="193" presetID="42" presetClass="path" presetSubtype="0" accel="50000" decel="50000" fill="hold" nodeType="withEffect">
                                  <p:stCondLst>
                                    <p:cond delay="0"/>
                                  </p:stCondLst>
                                  <p:childTnLst>
                                    <p:animMotion origin="layout" path="M -1.94444E-6 3.7037E-6 L -1.94444E-6 0.36597 " pathEditMode="relative" rAng="0" ptsTypes="AA">
                                      <p:cBhvr>
                                        <p:cTn id="194" dur="1000" fill="hold"/>
                                        <p:tgtEl>
                                          <p:spTgt spid="5"/>
                                        </p:tgtEl>
                                        <p:attrNameLst>
                                          <p:attrName>ppt_x</p:attrName>
                                          <p:attrName>ppt_y</p:attrName>
                                        </p:attrNameLst>
                                      </p:cBhvr>
                                      <p:rCtr x="0" y="18300"/>
                                    </p:animMotion>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xit" presetSubtype="0" fill="hold" nodeType="clickEffect">
                                  <p:stCondLst>
                                    <p:cond delay="0"/>
                                  </p:stCondLst>
                                  <p:childTnLst>
                                    <p:set>
                                      <p:cBhvr>
                                        <p:cTn id="198" dur="1" fill="hold">
                                          <p:stCondLst>
                                            <p:cond delay="0"/>
                                          </p:stCondLst>
                                        </p:cTn>
                                        <p:tgtEl>
                                          <p:spTgt spid="5"/>
                                        </p:tgtEl>
                                        <p:attrNameLst>
                                          <p:attrName>style.visibility</p:attrName>
                                        </p:attrNameLst>
                                      </p:cBhvr>
                                      <p:to>
                                        <p:strVal val="hidden"/>
                                      </p:to>
                                    </p:set>
                                  </p:childTnLst>
                                </p:cTn>
                              </p:par>
                              <p:par>
                                <p:cTn id="199" presetID="1" presetClass="exit" presetSubtype="0" fill="hold" grpId="2" nodeType="withEffect">
                                  <p:stCondLst>
                                    <p:cond delay="0"/>
                                  </p:stCondLst>
                                  <p:childTnLst>
                                    <p:set>
                                      <p:cBhvr>
                                        <p:cTn id="200" dur="1" fill="hold">
                                          <p:stCondLst>
                                            <p:cond delay="0"/>
                                          </p:stCondLst>
                                        </p:cTn>
                                        <p:tgtEl>
                                          <p:spTgt spid="107"/>
                                        </p:tgtEl>
                                        <p:attrNameLst>
                                          <p:attrName>style.visibility</p:attrName>
                                        </p:attrNameLst>
                                      </p:cBhvr>
                                      <p:to>
                                        <p:strVal val="hidden"/>
                                      </p:to>
                                    </p:set>
                                  </p:childTnLst>
                                </p:cTn>
                              </p:par>
                              <p:par>
                                <p:cTn id="201" presetID="3" presetClass="entr" presetSubtype="10" fill="hold" nodeType="withEffect">
                                  <p:stCondLst>
                                    <p:cond delay="0"/>
                                  </p:stCondLst>
                                  <p:childTnLst>
                                    <p:set>
                                      <p:cBhvr>
                                        <p:cTn id="202" dur="1" fill="hold">
                                          <p:stCondLst>
                                            <p:cond delay="0"/>
                                          </p:stCondLst>
                                        </p:cTn>
                                        <p:tgtEl>
                                          <p:spTgt spid="432182"/>
                                        </p:tgtEl>
                                        <p:attrNameLst>
                                          <p:attrName>style.visibility</p:attrName>
                                        </p:attrNameLst>
                                      </p:cBhvr>
                                      <p:to>
                                        <p:strVal val="visible"/>
                                      </p:to>
                                    </p:set>
                                    <p:animEffect transition="in" filter="blinds(horizontal)">
                                      <p:cBhvr>
                                        <p:cTn id="203" dur="500"/>
                                        <p:tgtEl>
                                          <p:spTgt spid="432182"/>
                                        </p:tgtEl>
                                      </p:cBhvr>
                                    </p:animEffect>
                                  </p:childTnLst>
                                </p:cTn>
                              </p:par>
                              <p:par>
                                <p:cTn id="204" presetID="3" presetClass="entr" presetSubtype="10" fill="hold" nodeType="withEffect">
                                  <p:stCondLst>
                                    <p:cond delay="0"/>
                                  </p:stCondLst>
                                  <p:childTnLst>
                                    <p:set>
                                      <p:cBhvr>
                                        <p:cTn id="205" dur="1" fill="hold">
                                          <p:stCondLst>
                                            <p:cond delay="0"/>
                                          </p:stCondLst>
                                        </p:cTn>
                                        <p:tgtEl>
                                          <p:spTgt spid="432183">
                                            <p:txEl>
                                              <p:pRg st="0" end="0"/>
                                            </p:txEl>
                                          </p:spTgt>
                                        </p:tgtEl>
                                        <p:attrNameLst>
                                          <p:attrName>style.visibility</p:attrName>
                                        </p:attrNameLst>
                                      </p:cBhvr>
                                      <p:to>
                                        <p:strVal val="visible"/>
                                      </p:to>
                                    </p:set>
                                    <p:animEffect transition="in" filter="blinds(horizontal)">
                                      <p:cBhvr>
                                        <p:cTn id="206" dur="500"/>
                                        <p:tgtEl>
                                          <p:spTgt spid="432183">
                                            <p:txEl>
                                              <p:pRg st="0" end="0"/>
                                            </p:txEl>
                                          </p:spTgt>
                                        </p:tgtEl>
                                      </p:cBhvr>
                                    </p:animEffect>
                                  </p:childTnLst>
                                </p:cTn>
                              </p:par>
                              <p:par>
                                <p:cTn id="207" presetID="1" presetClass="entr" presetSubtype="0" fill="hold" grpId="0" nodeType="withEffect">
                                  <p:stCondLst>
                                    <p:cond delay="0"/>
                                  </p:stCondLst>
                                  <p:childTnLst>
                                    <p:set>
                                      <p:cBhvr>
                                        <p:cTn id="208" dur="1" fill="hold">
                                          <p:stCondLst>
                                            <p:cond delay="0"/>
                                          </p:stCondLst>
                                        </p:cTn>
                                        <p:tgtEl>
                                          <p:spTgt spid="432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432134" grpId="0"/>
      <p:bldP spid="62" grpId="0" animBg="1"/>
      <p:bldP spid="63" grpId="0" animBg="1"/>
      <p:bldP spid="64" grpId="0" animBg="1"/>
      <p:bldP spid="432178" grpId="0"/>
      <p:bldP spid="432184" grpId="0" animBg="1"/>
      <p:bldP spid="69" grpId="0" animBg="1"/>
      <p:bldP spid="70" grpId="0" animBg="1"/>
      <p:bldP spid="71" grpId="0" animBg="1"/>
      <p:bldP spid="107" grpId="0" animBg="1"/>
      <p:bldP spid="107" grpId="1" animBg="1"/>
      <p:bldP spid="107" grpId="2"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itle 1">
            <a:extLst>
              <a:ext uri="{FF2B5EF4-FFF2-40B4-BE49-F238E27FC236}">
                <a16:creationId xmlns:a16="http://schemas.microsoft.com/office/drawing/2014/main" id="{CF6E5230-A136-0141-9E7D-EBB8B994F7CA}"/>
              </a:ext>
            </a:extLst>
          </p:cNvPr>
          <p:cNvSpPr>
            <a:spLocks noGrp="1" noChangeArrowheads="1"/>
          </p:cNvSpPr>
          <p:nvPr>
            <p:ph type="title"/>
          </p:nvPr>
        </p:nvSpPr>
        <p:spPr/>
        <p:txBody>
          <a:bodyPr/>
          <a:lstStyle/>
          <a:p>
            <a:r>
              <a:rPr lang="en-US" altLang="en-US">
                <a:ea typeface="ＭＳ Ｐゴシック" panose="020B0600070205080204" pitchFamily="34" charset="-128"/>
              </a:rPr>
              <a:t>Digging Deeper: DRAM Bank Operation</a:t>
            </a:r>
          </a:p>
        </p:txBody>
      </p:sp>
      <p:sp>
        <p:nvSpPr>
          <p:cNvPr id="198658" name="Content Placeholder 2">
            <a:extLst>
              <a:ext uri="{FF2B5EF4-FFF2-40B4-BE49-F238E27FC236}">
                <a16:creationId xmlns:a16="http://schemas.microsoft.com/office/drawing/2014/main" id="{FDC646F1-DA15-1741-9229-AC2E2B1D8C47}"/>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198659" name="Slide Number Placeholder 3">
            <a:extLst>
              <a:ext uri="{FF2B5EF4-FFF2-40B4-BE49-F238E27FC236}">
                <a16:creationId xmlns:a16="http://schemas.microsoft.com/office/drawing/2014/main" id="{0D6FFDFC-6FE0-F749-B5FF-24D2527C3C7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A73B34-3B2C-C246-8AC7-0969EA0445C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98660" name="Rectangle 4">
            <a:extLst>
              <a:ext uri="{FF2B5EF4-FFF2-40B4-BE49-F238E27FC236}">
                <a16:creationId xmlns:a16="http://schemas.microsoft.com/office/drawing/2014/main" id="{291B202C-C3C8-A14D-B521-E97B36CDB6A2}"/>
              </a:ext>
            </a:extLst>
          </p:cNvPr>
          <p:cNvSpPr>
            <a:spLocks noChangeArrowheads="1"/>
          </p:cNvSpPr>
          <p:nvPr/>
        </p:nvSpPr>
        <p:spPr bwMode="auto">
          <a:xfrm>
            <a:off x="3822700" y="1643063"/>
            <a:ext cx="1612900" cy="2246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61" name="Line 5">
            <a:extLst>
              <a:ext uri="{FF2B5EF4-FFF2-40B4-BE49-F238E27FC236}">
                <a16:creationId xmlns:a16="http://schemas.microsoft.com/office/drawing/2014/main" id="{4C6EEE55-1651-244E-B531-6C7ADC4C22A0}"/>
              </a:ext>
            </a:extLst>
          </p:cNvPr>
          <p:cNvSpPr>
            <a:spLocks noChangeShapeType="1"/>
          </p:cNvSpPr>
          <p:nvPr/>
        </p:nvSpPr>
        <p:spPr bwMode="auto">
          <a:xfrm>
            <a:off x="3822700" y="19319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62" name="Line 6">
            <a:extLst>
              <a:ext uri="{FF2B5EF4-FFF2-40B4-BE49-F238E27FC236}">
                <a16:creationId xmlns:a16="http://schemas.microsoft.com/office/drawing/2014/main" id="{AF79CCBF-7B02-A747-85B4-F23827B8B59E}"/>
              </a:ext>
            </a:extLst>
          </p:cNvPr>
          <p:cNvSpPr>
            <a:spLocks noChangeShapeType="1"/>
          </p:cNvSpPr>
          <p:nvPr/>
        </p:nvSpPr>
        <p:spPr bwMode="auto">
          <a:xfrm>
            <a:off x="3822700" y="22193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63" name="Line 7">
            <a:extLst>
              <a:ext uri="{FF2B5EF4-FFF2-40B4-BE49-F238E27FC236}">
                <a16:creationId xmlns:a16="http://schemas.microsoft.com/office/drawing/2014/main" id="{EB8F64AF-7C32-B148-96E4-FF65C95ACF31}"/>
              </a:ext>
            </a:extLst>
          </p:cNvPr>
          <p:cNvSpPr>
            <a:spLocks noChangeShapeType="1"/>
          </p:cNvSpPr>
          <p:nvPr/>
        </p:nvSpPr>
        <p:spPr bwMode="auto">
          <a:xfrm>
            <a:off x="3822700" y="25082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64" name="Line 8">
            <a:extLst>
              <a:ext uri="{FF2B5EF4-FFF2-40B4-BE49-F238E27FC236}">
                <a16:creationId xmlns:a16="http://schemas.microsoft.com/office/drawing/2014/main" id="{D0AD5847-D388-7B4F-9F1B-FE192CDFBF0A}"/>
              </a:ext>
            </a:extLst>
          </p:cNvPr>
          <p:cNvSpPr>
            <a:spLocks noChangeShapeType="1"/>
          </p:cNvSpPr>
          <p:nvPr/>
        </p:nvSpPr>
        <p:spPr bwMode="auto">
          <a:xfrm>
            <a:off x="3822700" y="27955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65" name="Line 9">
            <a:extLst>
              <a:ext uri="{FF2B5EF4-FFF2-40B4-BE49-F238E27FC236}">
                <a16:creationId xmlns:a16="http://schemas.microsoft.com/office/drawing/2014/main" id="{68EB77C8-AACC-AE40-9D58-6BEBFE843B23}"/>
              </a:ext>
            </a:extLst>
          </p:cNvPr>
          <p:cNvSpPr>
            <a:spLocks noChangeShapeType="1"/>
          </p:cNvSpPr>
          <p:nvPr/>
        </p:nvSpPr>
        <p:spPr bwMode="auto">
          <a:xfrm>
            <a:off x="3822700" y="30829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66" name="Line 10">
            <a:extLst>
              <a:ext uri="{FF2B5EF4-FFF2-40B4-BE49-F238E27FC236}">
                <a16:creationId xmlns:a16="http://schemas.microsoft.com/office/drawing/2014/main" id="{3E0C30FE-FE23-9A4A-8619-4B7A946FBBED}"/>
              </a:ext>
            </a:extLst>
          </p:cNvPr>
          <p:cNvSpPr>
            <a:spLocks noChangeShapeType="1"/>
          </p:cNvSpPr>
          <p:nvPr/>
        </p:nvSpPr>
        <p:spPr bwMode="auto">
          <a:xfrm>
            <a:off x="3822700" y="33718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 name="Rectangle 12">
            <a:extLst>
              <a:ext uri="{FF2B5EF4-FFF2-40B4-BE49-F238E27FC236}">
                <a16:creationId xmlns:a16="http://schemas.microsoft.com/office/drawing/2014/main" id="{815C7E89-3EEB-404B-A7AB-40BDB08F4431}"/>
              </a:ext>
            </a:extLst>
          </p:cNvPr>
          <p:cNvSpPr>
            <a:spLocks noChangeArrowheads="1"/>
          </p:cNvSpPr>
          <p:nvPr/>
        </p:nvSpPr>
        <p:spPr bwMode="auto">
          <a:xfrm>
            <a:off x="3822700" y="4465638"/>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 name="Line 13">
            <a:extLst>
              <a:ext uri="{FF2B5EF4-FFF2-40B4-BE49-F238E27FC236}">
                <a16:creationId xmlns:a16="http://schemas.microsoft.com/office/drawing/2014/main" id="{2E0339AC-DBF4-054E-9A97-3E71FE3C9E39}"/>
              </a:ext>
            </a:extLst>
          </p:cNvPr>
          <p:cNvSpPr>
            <a:spLocks noChangeShapeType="1"/>
          </p:cNvSpPr>
          <p:nvPr/>
        </p:nvSpPr>
        <p:spPr bwMode="auto">
          <a:xfrm>
            <a:off x="4629150" y="3889375"/>
            <a:ext cx="0"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 name="Text Box 14">
            <a:extLst>
              <a:ext uri="{FF2B5EF4-FFF2-40B4-BE49-F238E27FC236}">
                <a16:creationId xmlns:a16="http://schemas.microsoft.com/office/drawing/2014/main" id="{F4FD879F-138E-9A4D-967F-A4A9FF20BC72}"/>
              </a:ext>
            </a:extLst>
          </p:cNvPr>
          <p:cNvSpPr txBox="1">
            <a:spLocks noChangeArrowheads="1"/>
          </p:cNvSpPr>
          <p:nvPr/>
        </p:nvSpPr>
        <p:spPr bwMode="auto">
          <a:xfrm>
            <a:off x="5389563" y="440848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Buffer</a:t>
            </a:r>
          </a:p>
        </p:txBody>
      </p:sp>
      <p:sp>
        <p:nvSpPr>
          <p:cNvPr id="15" name="Text Box 15">
            <a:extLst>
              <a:ext uri="{FF2B5EF4-FFF2-40B4-BE49-F238E27FC236}">
                <a16:creationId xmlns:a16="http://schemas.microsoft.com/office/drawing/2014/main" id="{66335D54-CF6D-354A-9953-02E9F559503F}"/>
              </a:ext>
            </a:extLst>
          </p:cNvPr>
          <p:cNvSpPr txBox="1">
            <a:spLocks noChangeArrowheads="1"/>
          </p:cNvSpPr>
          <p:nvPr/>
        </p:nvSpPr>
        <p:spPr bwMode="auto">
          <a:xfrm>
            <a:off x="136525" y="1244600"/>
            <a:ext cx="217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(Row 0, Column 0)</a:t>
            </a:r>
          </a:p>
        </p:txBody>
      </p:sp>
      <p:sp>
        <p:nvSpPr>
          <p:cNvPr id="16" name="Rectangle 16">
            <a:extLst>
              <a:ext uri="{FF2B5EF4-FFF2-40B4-BE49-F238E27FC236}">
                <a16:creationId xmlns:a16="http://schemas.microsoft.com/office/drawing/2014/main" id="{1BC6176C-9AB5-E44E-8DA5-8CEAEEFEF10A}"/>
              </a:ext>
            </a:extLst>
          </p:cNvPr>
          <p:cNvSpPr>
            <a:spLocks noChangeArrowheads="1"/>
          </p:cNvSpPr>
          <p:nvPr/>
        </p:nvSpPr>
        <p:spPr bwMode="auto">
          <a:xfrm>
            <a:off x="2900363" y="1643063"/>
            <a:ext cx="461962" cy="2246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7" name="Text Box 17">
            <a:extLst>
              <a:ext uri="{FF2B5EF4-FFF2-40B4-BE49-F238E27FC236}">
                <a16:creationId xmlns:a16="http://schemas.microsoft.com/office/drawing/2014/main" id="{20843187-8D0C-DF4B-A4B5-23D88912AE02}"/>
              </a:ext>
            </a:extLst>
          </p:cNvPr>
          <p:cNvSpPr txBox="1">
            <a:spLocks noChangeArrowheads="1"/>
          </p:cNvSpPr>
          <p:nvPr/>
        </p:nvSpPr>
        <p:spPr bwMode="auto">
          <a:xfrm rot="-5400000">
            <a:off x="2356644" y="2596357"/>
            <a:ext cx="153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decoder</a:t>
            </a:r>
          </a:p>
        </p:txBody>
      </p:sp>
      <p:sp>
        <p:nvSpPr>
          <p:cNvPr id="18" name="Text Box 19">
            <a:extLst>
              <a:ext uri="{FF2B5EF4-FFF2-40B4-BE49-F238E27FC236}">
                <a16:creationId xmlns:a16="http://schemas.microsoft.com/office/drawing/2014/main" id="{F0861F7A-CDA0-194E-BE37-97E9582B5FE8}"/>
              </a:ext>
            </a:extLst>
          </p:cNvPr>
          <p:cNvSpPr txBox="1">
            <a:spLocks noChangeArrowheads="1"/>
          </p:cNvSpPr>
          <p:nvPr/>
        </p:nvSpPr>
        <p:spPr bwMode="auto">
          <a:xfrm>
            <a:off x="3889375" y="5056188"/>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 mux</a:t>
            </a:r>
          </a:p>
        </p:txBody>
      </p:sp>
      <p:sp>
        <p:nvSpPr>
          <p:cNvPr id="198674" name="Line 20">
            <a:extLst>
              <a:ext uri="{FF2B5EF4-FFF2-40B4-BE49-F238E27FC236}">
                <a16:creationId xmlns:a16="http://schemas.microsoft.com/office/drawing/2014/main" id="{9A31AF46-C21A-3342-8FDD-4C5D8D8BFDB7}"/>
              </a:ext>
            </a:extLst>
          </p:cNvPr>
          <p:cNvSpPr>
            <a:spLocks noChangeShapeType="1"/>
          </p:cNvSpPr>
          <p:nvPr/>
        </p:nvSpPr>
        <p:spPr bwMode="auto">
          <a:xfrm>
            <a:off x="405288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75" name="Line 21">
            <a:extLst>
              <a:ext uri="{FF2B5EF4-FFF2-40B4-BE49-F238E27FC236}">
                <a16:creationId xmlns:a16="http://schemas.microsoft.com/office/drawing/2014/main" id="{4ADC3C9D-4D1E-F540-BFDA-93386A8659CF}"/>
              </a:ext>
            </a:extLst>
          </p:cNvPr>
          <p:cNvSpPr>
            <a:spLocks noChangeShapeType="1"/>
          </p:cNvSpPr>
          <p:nvPr/>
        </p:nvSpPr>
        <p:spPr bwMode="auto">
          <a:xfrm>
            <a:off x="428307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76" name="Line 22">
            <a:extLst>
              <a:ext uri="{FF2B5EF4-FFF2-40B4-BE49-F238E27FC236}">
                <a16:creationId xmlns:a16="http://schemas.microsoft.com/office/drawing/2014/main" id="{A21AB875-F0D7-B443-A83B-AC42657309F8}"/>
              </a:ext>
            </a:extLst>
          </p:cNvPr>
          <p:cNvSpPr>
            <a:spLocks noChangeShapeType="1"/>
          </p:cNvSpPr>
          <p:nvPr/>
        </p:nvSpPr>
        <p:spPr bwMode="auto">
          <a:xfrm>
            <a:off x="4514850"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77" name="Line 23">
            <a:extLst>
              <a:ext uri="{FF2B5EF4-FFF2-40B4-BE49-F238E27FC236}">
                <a16:creationId xmlns:a16="http://schemas.microsoft.com/office/drawing/2014/main" id="{97151793-14D0-9D47-9FB3-1F9CFDCDF217}"/>
              </a:ext>
            </a:extLst>
          </p:cNvPr>
          <p:cNvSpPr>
            <a:spLocks noChangeShapeType="1"/>
          </p:cNvSpPr>
          <p:nvPr/>
        </p:nvSpPr>
        <p:spPr bwMode="auto">
          <a:xfrm>
            <a:off x="474503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78" name="Line 24">
            <a:extLst>
              <a:ext uri="{FF2B5EF4-FFF2-40B4-BE49-F238E27FC236}">
                <a16:creationId xmlns:a16="http://schemas.microsoft.com/office/drawing/2014/main" id="{52595FA2-24F4-D047-8D6C-49F96E166C9F}"/>
              </a:ext>
            </a:extLst>
          </p:cNvPr>
          <p:cNvSpPr>
            <a:spLocks noChangeShapeType="1"/>
          </p:cNvSpPr>
          <p:nvPr/>
        </p:nvSpPr>
        <p:spPr bwMode="auto">
          <a:xfrm>
            <a:off x="497522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79" name="Line 25">
            <a:extLst>
              <a:ext uri="{FF2B5EF4-FFF2-40B4-BE49-F238E27FC236}">
                <a16:creationId xmlns:a16="http://schemas.microsoft.com/office/drawing/2014/main" id="{FB060E1D-0A4A-414C-AEE9-D28190330FC8}"/>
              </a:ext>
            </a:extLst>
          </p:cNvPr>
          <p:cNvSpPr>
            <a:spLocks noChangeShapeType="1"/>
          </p:cNvSpPr>
          <p:nvPr/>
        </p:nvSpPr>
        <p:spPr bwMode="auto">
          <a:xfrm>
            <a:off x="5205413"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98680" name="Line 26">
            <a:extLst>
              <a:ext uri="{FF2B5EF4-FFF2-40B4-BE49-F238E27FC236}">
                <a16:creationId xmlns:a16="http://schemas.microsoft.com/office/drawing/2014/main" id="{1A894B6D-15C3-564B-9881-1205940D4390}"/>
              </a:ext>
            </a:extLst>
          </p:cNvPr>
          <p:cNvSpPr>
            <a:spLocks noChangeShapeType="1"/>
          </p:cNvSpPr>
          <p:nvPr/>
        </p:nvSpPr>
        <p:spPr bwMode="auto">
          <a:xfrm>
            <a:off x="3822700" y="36369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Line 27">
            <a:extLst>
              <a:ext uri="{FF2B5EF4-FFF2-40B4-BE49-F238E27FC236}">
                <a16:creationId xmlns:a16="http://schemas.microsoft.com/office/drawing/2014/main" id="{A6FB0B61-288D-C143-AC0B-D20F6386EEFC}"/>
              </a:ext>
            </a:extLst>
          </p:cNvPr>
          <p:cNvSpPr>
            <a:spLocks noChangeShapeType="1"/>
          </p:cNvSpPr>
          <p:nvPr/>
        </p:nvSpPr>
        <p:spPr bwMode="auto">
          <a:xfrm>
            <a:off x="3362325" y="27955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 name="Line 28">
            <a:extLst>
              <a:ext uri="{FF2B5EF4-FFF2-40B4-BE49-F238E27FC236}">
                <a16:creationId xmlns:a16="http://schemas.microsoft.com/office/drawing/2014/main" id="{AE0F87AD-FE73-2E46-8D64-14AF63D53AFE}"/>
              </a:ext>
            </a:extLst>
          </p:cNvPr>
          <p:cNvSpPr>
            <a:spLocks noChangeShapeType="1"/>
          </p:cNvSpPr>
          <p:nvPr/>
        </p:nvSpPr>
        <p:spPr bwMode="auto">
          <a:xfrm>
            <a:off x="4637088" y="475456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Line 39">
            <a:extLst>
              <a:ext uri="{FF2B5EF4-FFF2-40B4-BE49-F238E27FC236}">
                <a16:creationId xmlns:a16="http://schemas.microsoft.com/office/drawing/2014/main" id="{A086930F-F77C-3646-91BF-91047B332651}"/>
              </a:ext>
            </a:extLst>
          </p:cNvPr>
          <p:cNvSpPr>
            <a:spLocks noChangeShapeType="1"/>
          </p:cNvSpPr>
          <p:nvPr/>
        </p:nvSpPr>
        <p:spPr bwMode="auto">
          <a:xfrm>
            <a:off x="2266950" y="2795588"/>
            <a:ext cx="6334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Text Box 40">
            <a:extLst>
              <a:ext uri="{FF2B5EF4-FFF2-40B4-BE49-F238E27FC236}">
                <a16:creationId xmlns:a16="http://schemas.microsoft.com/office/drawing/2014/main" id="{845989BF-AE59-3947-B838-DA34B811AF3E}"/>
              </a:ext>
            </a:extLst>
          </p:cNvPr>
          <p:cNvSpPr txBox="1">
            <a:spLocks noChangeArrowheads="1"/>
          </p:cNvSpPr>
          <p:nvPr/>
        </p:nvSpPr>
        <p:spPr bwMode="auto">
          <a:xfrm>
            <a:off x="558800" y="2565400"/>
            <a:ext cx="170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address 0</a:t>
            </a:r>
          </a:p>
        </p:txBody>
      </p:sp>
      <p:sp>
        <p:nvSpPr>
          <p:cNvPr id="30" name="Text Box 41">
            <a:extLst>
              <a:ext uri="{FF2B5EF4-FFF2-40B4-BE49-F238E27FC236}">
                <a16:creationId xmlns:a16="http://schemas.microsoft.com/office/drawing/2014/main" id="{EA1171AB-8816-D645-AE8C-CF41F8DADB5A}"/>
              </a:ext>
            </a:extLst>
          </p:cNvPr>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 address 0</a:t>
            </a:r>
          </a:p>
        </p:txBody>
      </p:sp>
      <p:sp>
        <p:nvSpPr>
          <p:cNvPr id="31" name="Line 42">
            <a:extLst>
              <a:ext uri="{FF2B5EF4-FFF2-40B4-BE49-F238E27FC236}">
                <a16:creationId xmlns:a16="http://schemas.microsoft.com/office/drawing/2014/main" id="{72CB4A2D-05D3-7341-AC95-3E90A673BC9C}"/>
              </a:ext>
            </a:extLst>
          </p:cNvPr>
          <p:cNvSpPr>
            <a:spLocks noChangeShapeType="1"/>
          </p:cNvSpPr>
          <p:nvPr/>
        </p:nvSpPr>
        <p:spPr bwMode="auto">
          <a:xfrm>
            <a:off x="3414713" y="52720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Line 43">
            <a:extLst>
              <a:ext uri="{FF2B5EF4-FFF2-40B4-BE49-F238E27FC236}">
                <a16:creationId xmlns:a16="http://schemas.microsoft.com/office/drawing/2014/main" id="{9ABA01A6-D3E3-1144-9A26-9218130FD7BF}"/>
              </a:ext>
            </a:extLst>
          </p:cNvPr>
          <p:cNvSpPr>
            <a:spLocks noChangeShapeType="1"/>
          </p:cNvSpPr>
          <p:nvPr/>
        </p:nvSpPr>
        <p:spPr bwMode="auto">
          <a:xfrm>
            <a:off x="4629150" y="544512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 name="Text Box 44">
            <a:extLst>
              <a:ext uri="{FF2B5EF4-FFF2-40B4-BE49-F238E27FC236}">
                <a16:creationId xmlns:a16="http://schemas.microsoft.com/office/drawing/2014/main" id="{EFBB0819-8B0E-0341-B36A-C7443450CB80}"/>
              </a:ext>
            </a:extLst>
          </p:cNvPr>
          <p:cNvSpPr txBox="1">
            <a:spLocks noChangeArrowheads="1"/>
          </p:cNvSpPr>
          <p:nvPr/>
        </p:nvSpPr>
        <p:spPr bwMode="auto">
          <a:xfrm>
            <a:off x="4283075" y="573405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Data</a:t>
            </a:r>
          </a:p>
        </p:txBody>
      </p:sp>
      <p:sp>
        <p:nvSpPr>
          <p:cNvPr id="34" name="Rectangle 45">
            <a:extLst>
              <a:ext uri="{FF2B5EF4-FFF2-40B4-BE49-F238E27FC236}">
                <a16:creationId xmlns:a16="http://schemas.microsoft.com/office/drawing/2014/main" id="{D583B2DA-D2DE-1042-BD28-03FA76DA81E6}"/>
              </a:ext>
            </a:extLst>
          </p:cNvPr>
          <p:cNvSpPr>
            <a:spLocks noChangeArrowheads="1"/>
          </p:cNvSpPr>
          <p:nvPr/>
        </p:nvSpPr>
        <p:spPr bwMode="auto">
          <a:xfrm>
            <a:off x="3822700" y="1643063"/>
            <a:ext cx="1612900" cy="288925"/>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 name="Rectangle 47">
            <a:extLst>
              <a:ext uri="{FF2B5EF4-FFF2-40B4-BE49-F238E27FC236}">
                <a16:creationId xmlns:a16="http://schemas.microsoft.com/office/drawing/2014/main" id="{E10183AA-7982-264B-909B-E6CE72C5FF3D}"/>
              </a:ext>
            </a:extLst>
          </p:cNvPr>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48">
            <a:extLst>
              <a:ext uri="{FF2B5EF4-FFF2-40B4-BE49-F238E27FC236}">
                <a16:creationId xmlns:a16="http://schemas.microsoft.com/office/drawing/2014/main" id="{4579BCA4-7458-D141-A608-E32611B6100B}"/>
              </a:ext>
            </a:extLst>
          </p:cNvPr>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 name="Text Box 49">
            <a:extLst>
              <a:ext uri="{FF2B5EF4-FFF2-40B4-BE49-F238E27FC236}">
                <a16:creationId xmlns:a16="http://schemas.microsoft.com/office/drawing/2014/main" id="{8EDF5390-99E4-954F-A89C-85A466CC0827}"/>
              </a:ext>
            </a:extLst>
          </p:cNvPr>
          <p:cNvSpPr txBox="1">
            <a:spLocks noChangeArrowheads="1"/>
          </p:cNvSpPr>
          <p:nvPr/>
        </p:nvSpPr>
        <p:spPr bwMode="auto">
          <a:xfrm>
            <a:off x="4225925" y="4421188"/>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Row 0</a:t>
            </a:r>
          </a:p>
        </p:txBody>
      </p:sp>
      <p:sp>
        <p:nvSpPr>
          <p:cNvPr id="38" name="Text Box 50">
            <a:extLst>
              <a:ext uri="{FF2B5EF4-FFF2-40B4-BE49-F238E27FC236}">
                <a16:creationId xmlns:a16="http://schemas.microsoft.com/office/drawing/2014/main" id="{5C1D5035-395C-4D43-B8FE-E4AF62EDE386}"/>
              </a:ext>
            </a:extLst>
          </p:cNvPr>
          <p:cNvSpPr txBox="1">
            <a:spLocks noChangeArrowheads="1"/>
          </p:cNvSpPr>
          <p:nvPr/>
        </p:nvSpPr>
        <p:spPr bwMode="auto">
          <a:xfrm>
            <a:off x="4237038" y="4421188"/>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Empty</a:t>
            </a:r>
          </a:p>
        </p:txBody>
      </p:sp>
      <p:sp>
        <p:nvSpPr>
          <p:cNvPr id="39" name="Text Box 51">
            <a:extLst>
              <a:ext uri="{FF2B5EF4-FFF2-40B4-BE49-F238E27FC236}">
                <a16:creationId xmlns:a16="http://schemas.microsoft.com/office/drawing/2014/main" id="{59ABAB05-8D00-BF44-815C-C4B4393C5F6D}"/>
              </a:ext>
            </a:extLst>
          </p:cNvPr>
          <p:cNvSpPr txBox="1">
            <a:spLocks noChangeArrowheads="1"/>
          </p:cNvSpPr>
          <p:nvPr/>
        </p:nvSpPr>
        <p:spPr bwMode="auto">
          <a:xfrm>
            <a:off x="7938" y="1530350"/>
            <a:ext cx="2301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  (Row 0, Column 1)</a:t>
            </a:r>
          </a:p>
        </p:txBody>
      </p:sp>
      <p:sp>
        <p:nvSpPr>
          <p:cNvPr id="40" name="Text Box 52">
            <a:extLst>
              <a:ext uri="{FF2B5EF4-FFF2-40B4-BE49-F238E27FC236}">
                <a16:creationId xmlns:a16="http://schemas.microsoft.com/office/drawing/2014/main" id="{3B8FC70B-BCC0-6C4D-A691-55033F4EEC5A}"/>
              </a:ext>
            </a:extLst>
          </p:cNvPr>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 address 1</a:t>
            </a:r>
          </a:p>
        </p:txBody>
      </p:sp>
      <p:sp>
        <p:nvSpPr>
          <p:cNvPr id="41" name="Rectangle 53">
            <a:extLst>
              <a:ext uri="{FF2B5EF4-FFF2-40B4-BE49-F238E27FC236}">
                <a16:creationId xmlns:a16="http://schemas.microsoft.com/office/drawing/2014/main" id="{21C216F4-9C4F-1949-93C9-81338C982E6F}"/>
              </a:ext>
            </a:extLst>
          </p:cNvPr>
          <p:cNvSpPr>
            <a:spLocks noChangeArrowheads="1"/>
          </p:cNvSpPr>
          <p:nvPr/>
        </p:nvSpPr>
        <p:spPr bwMode="auto">
          <a:xfrm>
            <a:off x="4054475" y="4465638"/>
            <a:ext cx="230188" cy="288925"/>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Text Box 54">
            <a:extLst>
              <a:ext uri="{FF2B5EF4-FFF2-40B4-BE49-F238E27FC236}">
                <a16:creationId xmlns:a16="http://schemas.microsoft.com/office/drawing/2014/main" id="{57612249-DE81-1F45-89ED-152A77F161AE}"/>
              </a:ext>
            </a:extLst>
          </p:cNvPr>
          <p:cNvSpPr txBox="1">
            <a:spLocks noChangeArrowheads="1"/>
          </p:cNvSpPr>
          <p:nvPr/>
        </p:nvSpPr>
        <p:spPr bwMode="auto">
          <a:xfrm>
            <a:off x="136525" y="1797050"/>
            <a:ext cx="2236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(Row 0, Column 85)</a:t>
            </a:r>
          </a:p>
        </p:txBody>
      </p:sp>
      <p:sp>
        <p:nvSpPr>
          <p:cNvPr id="43" name="Rectangle 55">
            <a:extLst>
              <a:ext uri="{FF2B5EF4-FFF2-40B4-BE49-F238E27FC236}">
                <a16:creationId xmlns:a16="http://schemas.microsoft.com/office/drawing/2014/main" id="{A00DDAFF-CBD7-BE42-BD7B-1360608E494B}"/>
              </a:ext>
            </a:extLst>
          </p:cNvPr>
          <p:cNvSpPr>
            <a:spLocks noChangeArrowheads="1"/>
          </p:cNvSpPr>
          <p:nvPr/>
        </p:nvSpPr>
        <p:spPr bwMode="auto">
          <a:xfrm>
            <a:off x="5032375" y="4465638"/>
            <a:ext cx="230188" cy="288925"/>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Text Box 56">
            <a:extLst>
              <a:ext uri="{FF2B5EF4-FFF2-40B4-BE49-F238E27FC236}">
                <a16:creationId xmlns:a16="http://schemas.microsoft.com/office/drawing/2014/main" id="{9C4C45C6-E3BF-074E-B865-2FB199E311CD}"/>
              </a:ext>
            </a:extLst>
          </p:cNvPr>
          <p:cNvSpPr txBox="1">
            <a:spLocks noChangeArrowheads="1"/>
          </p:cNvSpPr>
          <p:nvPr/>
        </p:nvSpPr>
        <p:spPr bwMode="auto">
          <a:xfrm>
            <a:off x="1301750" y="5078413"/>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 address 85</a:t>
            </a:r>
          </a:p>
        </p:txBody>
      </p:sp>
      <p:sp>
        <p:nvSpPr>
          <p:cNvPr id="45" name="Text Box 58">
            <a:extLst>
              <a:ext uri="{FF2B5EF4-FFF2-40B4-BE49-F238E27FC236}">
                <a16:creationId xmlns:a16="http://schemas.microsoft.com/office/drawing/2014/main" id="{2DE06179-080A-404B-8671-7D939AF54571}"/>
              </a:ext>
            </a:extLst>
          </p:cNvPr>
          <p:cNvSpPr txBox="1">
            <a:spLocks noChangeArrowheads="1"/>
          </p:cNvSpPr>
          <p:nvPr/>
        </p:nvSpPr>
        <p:spPr bwMode="auto">
          <a:xfrm>
            <a:off x="144463" y="2070100"/>
            <a:ext cx="2173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(Row 1, Column 0)</a:t>
            </a:r>
          </a:p>
        </p:txBody>
      </p:sp>
      <p:sp>
        <p:nvSpPr>
          <p:cNvPr id="46" name="Text Box 59">
            <a:extLst>
              <a:ext uri="{FF2B5EF4-FFF2-40B4-BE49-F238E27FC236}">
                <a16:creationId xmlns:a16="http://schemas.microsoft.com/office/drawing/2014/main" id="{B40DDC6E-5DA9-3141-B423-00B57EBA7803}"/>
              </a:ext>
            </a:extLst>
          </p:cNvPr>
          <p:cNvSpPr txBox="1">
            <a:spLocks noChangeArrowheads="1"/>
          </p:cNvSpPr>
          <p:nvPr/>
        </p:nvSpPr>
        <p:spPr bwMode="auto">
          <a:xfrm>
            <a:off x="6669088" y="4408488"/>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HIT</a:t>
            </a:r>
          </a:p>
        </p:txBody>
      </p:sp>
      <p:sp>
        <p:nvSpPr>
          <p:cNvPr id="47" name="Text Box 60">
            <a:extLst>
              <a:ext uri="{FF2B5EF4-FFF2-40B4-BE49-F238E27FC236}">
                <a16:creationId xmlns:a16="http://schemas.microsoft.com/office/drawing/2014/main" id="{5ED7AF90-4413-8542-B602-5E35A53BD6D7}"/>
              </a:ext>
            </a:extLst>
          </p:cNvPr>
          <p:cNvSpPr txBox="1">
            <a:spLocks noChangeArrowheads="1"/>
          </p:cNvSpPr>
          <p:nvPr/>
        </p:nvSpPr>
        <p:spPr bwMode="auto">
          <a:xfrm>
            <a:off x="6667500" y="4408488"/>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HIT</a:t>
            </a:r>
          </a:p>
        </p:txBody>
      </p:sp>
      <p:sp>
        <p:nvSpPr>
          <p:cNvPr id="48" name="Text Box 61">
            <a:extLst>
              <a:ext uri="{FF2B5EF4-FFF2-40B4-BE49-F238E27FC236}">
                <a16:creationId xmlns:a16="http://schemas.microsoft.com/office/drawing/2014/main" id="{F96C2B09-8839-C74E-93D9-96936C8AE460}"/>
              </a:ext>
            </a:extLst>
          </p:cNvPr>
          <p:cNvSpPr txBox="1">
            <a:spLocks noChangeArrowheads="1"/>
          </p:cNvSpPr>
          <p:nvPr/>
        </p:nvSpPr>
        <p:spPr bwMode="auto">
          <a:xfrm>
            <a:off x="561975" y="2565400"/>
            <a:ext cx="170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address 1</a:t>
            </a:r>
          </a:p>
        </p:txBody>
      </p:sp>
      <p:sp>
        <p:nvSpPr>
          <p:cNvPr id="49" name="Rectangle 62">
            <a:extLst>
              <a:ext uri="{FF2B5EF4-FFF2-40B4-BE49-F238E27FC236}">
                <a16:creationId xmlns:a16="http://schemas.microsoft.com/office/drawing/2014/main" id="{16E85537-49A3-8945-A256-C222842B7169}"/>
              </a:ext>
            </a:extLst>
          </p:cNvPr>
          <p:cNvSpPr>
            <a:spLocks noChangeArrowheads="1"/>
          </p:cNvSpPr>
          <p:nvPr/>
        </p:nvSpPr>
        <p:spPr bwMode="auto">
          <a:xfrm>
            <a:off x="3822700" y="1931988"/>
            <a:ext cx="1612900" cy="288925"/>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63">
            <a:extLst>
              <a:ext uri="{FF2B5EF4-FFF2-40B4-BE49-F238E27FC236}">
                <a16:creationId xmlns:a16="http://schemas.microsoft.com/office/drawing/2014/main" id="{BDE919D1-28C0-F84E-81FD-D4647B6687F3}"/>
              </a:ext>
            </a:extLst>
          </p:cNvPr>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Rectangle 64">
            <a:extLst>
              <a:ext uri="{FF2B5EF4-FFF2-40B4-BE49-F238E27FC236}">
                <a16:creationId xmlns:a16="http://schemas.microsoft.com/office/drawing/2014/main" id="{8536B316-1B69-1D48-B3DF-BD90563BAB03}"/>
              </a:ext>
            </a:extLst>
          </p:cNvPr>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Text Box 65">
            <a:extLst>
              <a:ext uri="{FF2B5EF4-FFF2-40B4-BE49-F238E27FC236}">
                <a16:creationId xmlns:a16="http://schemas.microsoft.com/office/drawing/2014/main" id="{F0B2B259-927C-2D40-ACE1-B090F6CE3AF1}"/>
              </a:ext>
            </a:extLst>
          </p:cNvPr>
          <p:cNvSpPr txBox="1">
            <a:spLocks noChangeArrowheads="1"/>
          </p:cNvSpPr>
          <p:nvPr/>
        </p:nvSpPr>
        <p:spPr bwMode="auto">
          <a:xfrm>
            <a:off x="4273550" y="4419600"/>
            <a:ext cx="83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Row 1</a:t>
            </a:r>
          </a:p>
        </p:txBody>
      </p:sp>
      <p:sp>
        <p:nvSpPr>
          <p:cNvPr id="53" name="Text Box 66">
            <a:extLst>
              <a:ext uri="{FF2B5EF4-FFF2-40B4-BE49-F238E27FC236}">
                <a16:creationId xmlns:a16="http://schemas.microsoft.com/office/drawing/2014/main" id="{71B026A5-6A72-3F44-B7E2-879FDB82117A}"/>
              </a:ext>
            </a:extLst>
          </p:cNvPr>
          <p:cNvSpPr txBox="1">
            <a:spLocks noChangeArrowheads="1"/>
          </p:cNvSpPr>
          <p:nvPr/>
        </p:nvSpPr>
        <p:spPr bwMode="auto">
          <a:xfrm>
            <a:off x="1301750" y="5076825"/>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 address 0</a:t>
            </a:r>
          </a:p>
        </p:txBody>
      </p:sp>
      <p:sp>
        <p:nvSpPr>
          <p:cNvPr id="54" name="Text Box 67">
            <a:extLst>
              <a:ext uri="{FF2B5EF4-FFF2-40B4-BE49-F238E27FC236}">
                <a16:creationId xmlns:a16="http://schemas.microsoft.com/office/drawing/2014/main" id="{3F9DCB03-60D1-D74B-8DB1-7038FF883A6A}"/>
              </a:ext>
            </a:extLst>
          </p:cNvPr>
          <p:cNvSpPr txBox="1">
            <a:spLocks noChangeArrowheads="1"/>
          </p:cNvSpPr>
          <p:nvPr/>
        </p:nvSpPr>
        <p:spPr bwMode="auto">
          <a:xfrm>
            <a:off x="6645275" y="4408488"/>
            <a:ext cx="145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CONFLICT !</a:t>
            </a:r>
          </a:p>
        </p:txBody>
      </p:sp>
      <p:sp>
        <p:nvSpPr>
          <p:cNvPr id="198710" name="Text Box 69">
            <a:extLst>
              <a:ext uri="{FF2B5EF4-FFF2-40B4-BE49-F238E27FC236}">
                <a16:creationId xmlns:a16="http://schemas.microsoft.com/office/drawing/2014/main" id="{37671707-A40E-1C44-8FED-CAAFB6C3D84E}"/>
              </a:ext>
            </a:extLst>
          </p:cNvPr>
          <p:cNvSpPr txBox="1">
            <a:spLocks noChangeArrowheads="1"/>
          </p:cNvSpPr>
          <p:nvPr/>
        </p:nvSpPr>
        <p:spPr bwMode="auto">
          <a:xfrm>
            <a:off x="4052888" y="129698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Columns</a:t>
            </a:r>
          </a:p>
        </p:txBody>
      </p:sp>
      <p:sp>
        <p:nvSpPr>
          <p:cNvPr id="198711" name="Text Box 70">
            <a:extLst>
              <a:ext uri="{FF2B5EF4-FFF2-40B4-BE49-F238E27FC236}">
                <a16:creationId xmlns:a16="http://schemas.microsoft.com/office/drawing/2014/main" id="{4CD1D5AB-9E0F-CD44-8C98-B7BA71828BFE}"/>
              </a:ext>
            </a:extLst>
          </p:cNvPr>
          <p:cNvSpPr txBox="1">
            <a:spLocks noChangeArrowheads="1"/>
          </p:cNvSpPr>
          <p:nvPr/>
        </p:nvSpPr>
        <p:spPr bwMode="auto">
          <a:xfrm rot="5400000">
            <a:off x="5220494" y="2637632"/>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Rows</a:t>
            </a:r>
          </a:p>
        </p:txBody>
      </p:sp>
      <p:sp>
        <p:nvSpPr>
          <p:cNvPr id="57" name="Text Box 15">
            <a:extLst>
              <a:ext uri="{FF2B5EF4-FFF2-40B4-BE49-F238E27FC236}">
                <a16:creationId xmlns:a16="http://schemas.microsoft.com/office/drawing/2014/main" id="{FAB6CD63-4B7A-7241-9F7F-DEF4D3CCFA04}"/>
              </a:ext>
            </a:extLst>
          </p:cNvPr>
          <p:cNvSpPr txBox="1">
            <a:spLocks noChangeArrowheads="1"/>
          </p:cNvSpPr>
          <p:nvPr/>
        </p:nvSpPr>
        <p:spPr bwMode="auto">
          <a:xfrm>
            <a:off x="153988" y="979488"/>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  Access Address: </a:t>
            </a:r>
          </a:p>
        </p:txBody>
      </p:sp>
      <p:sp>
        <p:nvSpPr>
          <p:cNvPr id="58" name="Trapezoid 57">
            <a:extLst>
              <a:ext uri="{FF2B5EF4-FFF2-40B4-BE49-F238E27FC236}">
                <a16:creationId xmlns:a16="http://schemas.microsoft.com/office/drawing/2014/main" id="{D2D62B54-8C7E-2D4E-A288-39FF55E2D494}"/>
              </a:ext>
            </a:extLst>
          </p:cNvPr>
          <p:cNvSpPr/>
          <p:nvPr/>
        </p:nvSpPr>
        <p:spPr bwMode="auto">
          <a:xfrm rot="10800000">
            <a:off x="3814763" y="5026025"/>
            <a:ext cx="1617662" cy="422275"/>
          </a:xfrm>
          <a:prstGeom prst="trapezoid">
            <a:avLst/>
          </a:prstGeom>
          <a:no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ＭＳ Ｐゴシック" charset="0"/>
            </a:endParaRPr>
          </a:p>
        </p:txBody>
      </p:sp>
      <p:sp>
        <p:nvSpPr>
          <p:cNvPr id="2" name="TextBox 1">
            <a:extLst>
              <a:ext uri="{FF2B5EF4-FFF2-40B4-BE49-F238E27FC236}">
                <a16:creationId xmlns:a16="http://schemas.microsoft.com/office/drawing/2014/main" id="{384D4815-D6CA-8E41-BB40-985FE5F62108}"/>
              </a:ext>
            </a:extLst>
          </p:cNvPr>
          <p:cNvSpPr txBox="1">
            <a:spLocks noChangeArrowheads="1"/>
          </p:cNvSpPr>
          <p:nvPr/>
        </p:nvSpPr>
        <p:spPr bwMode="auto">
          <a:xfrm>
            <a:off x="5867400" y="1295400"/>
            <a:ext cx="3251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This view of a bank is an abstraction.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Internally, a bank consists of many cells (transistors &amp; capacitors) and other structures that enable access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to cells</a:t>
            </a:r>
          </a:p>
        </p:txBody>
      </p:sp>
    </p:spTree>
    <p:extLst>
      <p:ext uri="{BB962C8B-B14F-4D97-AF65-F5344CB8AC3E}">
        <p14:creationId xmlns:p14="http://schemas.microsoft.com/office/powerpoint/2010/main" val="4244291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0" presetClass="path" presetSubtype="0" accel="50000" decel="50000" fill="hold" grpId="1" nodeType="clickEffect">
                                  <p:stCondLst>
                                    <p:cond delay="0"/>
                                  </p:stCondLst>
                                  <p:childTnLst>
                                    <p:animMotion origin="layout" path="M 0.01354 0.00232 L 0.07899 0.0007 L 0.07413 0.22616 " pathEditMode="relative" ptsTypes="AAA">
                                      <p:cBhvr>
                                        <p:cTn id="94" dur="1000" fill="hold"/>
                                        <p:tgtEl>
                                          <p:spTgt spid="36"/>
                                        </p:tgtEl>
                                        <p:attrNameLst>
                                          <p:attrName>ppt_x</p:attrName>
                                          <p:attrName>ppt_y</p:attrName>
                                        </p:attrNameLst>
                                      </p:cBhvr>
                                    </p:animMotion>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2" nodeType="clickEffect">
                                  <p:stCondLst>
                                    <p:cond delay="0"/>
                                  </p:stCondLst>
                                  <p:childTnLst>
                                    <p:set>
                                      <p:cBhvr>
                                        <p:cTn id="98" dur="1" fill="hold">
                                          <p:stCondLst>
                                            <p:cond delay="0"/>
                                          </p:stCondLst>
                                        </p:cTn>
                                        <p:tgtEl>
                                          <p:spTgt spid="3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par>
                                <p:cTn id="101" presetID="3" presetClass="emph" presetSubtype="2" fill="hold" grpId="1" nodeType="withEffect">
                                  <p:stCondLst>
                                    <p:cond delay="0"/>
                                  </p:stCondLst>
                                  <p:childTnLst>
                                    <p:animClr clrSpc="rgb" dir="cw">
                                      <p:cBhvr override="childStyle">
                                        <p:cTn id="102" dur="500" fill="hold"/>
                                        <p:tgtEl>
                                          <p:spTgt spid="15"/>
                                        </p:tgtEl>
                                        <p:attrNameLst>
                                          <p:attrName>style.color</p:attrName>
                                        </p:attrNameLst>
                                      </p:cBhvr>
                                      <p:to>
                                        <a:srgbClr val="C0C0C0"/>
                                      </p:to>
                                    </p:animClr>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0" presetClass="path" presetSubtype="0" accel="50000" decel="50000" fill="hold" grpId="1" nodeType="clickEffect">
                                  <p:stCondLst>
                                    <p:cond delay="0"/>
                                  </p:stCondLst>
                                  <p:childTnLst>
                                    <p:animMotion origin="layout" path="M 0.0132 0.0007 C 0.02622 0.00116 0.05243 0.00232 0.05243 0.00232 L 0.04879 0.22778 " pathEditMode="relative" ptsTypes="fAA">
                                      <p:cBhvr>
                                        <p:cTn id="122" dur="1000" fill="hold"/>
                                        <p:tgtEl>
                                          <p:spTgt spid="41"/>
                                        </p:tgtEl>
                                        <p:attrNameLst>
                                          <p:attrName>ppt_x</p:attrName>
                                          <p:attrName>ppt_y</p:attrName>
                                        </p:attrNameLst>
                                      </p:cBhvr>
                                    </p:animMotion>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41"/>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46"/>
                                        </p:tgtEl>
                                        <p:attrNameLst>
                                          <p:attrName>style.visibility</p:attrName>
                                        </p:attrNameLst>
                                      </p:cBhvr>
                                      <p:to>
                                        <p:strVal val="hidden"/>
                                      </p:to>
                                    </p:set>
                                  </p:childTnLst>
                                </p:cTn>
                              </p:par>
                              <p:par>
                                <p:cTn id="131" presetID="3" presetClass="emph" presetSubtype="2" fill="hold" grpId="1" nodeType="withEffect">
                                  <p:stCondLst>
                                    <p:cond delay="0"/>
                                  </p:stCondLst>
                                  <p:childTnLst>
                                    <p:animClr clrSpc="rgb" dir="cw">
                                      <p:cBhvr override="childStyle">
                                        <p:cTn id="132" dur="500" fill="hold"/>
                                        <p:tgtEl>
                                          <p:spTgt spid="39"/>
                                        </p:tgtEl>
                                        <p:attrNameLst>
                                          <p:attrName>style.color</p:attrName>
                                        </p:attrNameLst>
                                      </p:cBhvr>
                                      <p:to>
                                        <a:srgbClr val="C0C0C0"/>
                                      </p:to>
                                    </p:animClr>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2"/>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4"/>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43"/>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0" presetClass="path" presetSubtype="0" accel="50000" decel="50000" fill="hold" grpId="1" nodeType="clickEffect">
                                  <p:stCondLst>
                                    <p:cond delay="0"/>
                                  </p:stCondLst>
                                  <p:childTnLst>
                                    <p:animMotion origin="layout" path="M -0.01407 0.00232 L -0.05695 0.00232 L -0.05816 0.22616 " pathEditMode="relative" ptsTypes="AAA">
                                      <p:cBhvr>
                                        <p:cTn id="152" dur="1000" fill="hold"/>
                                        <p:tgtEl>
                                          <p:spTgt spid="43"/>
                                        </p:tgtEl>
                                        <p:attrNameLst>
                                          <p:attrName>ppt_x</p:attrName>
                                          <p:attrName>ppt_y</p:attrName>
                                        </p:attrNameLst>
                                      </p:cBhvr>
                                    </p:animMotion>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xit" presetSubtype="0" fill="hold" grpId="2" nodeType="clickEffect">
                                  <p:stCondLst>
                                    <p:cond delay="0"/>
                                  </p:stCondLst>
                                  <p:childTnLst>
                                    <p:set>
                                      <p:cBhvr>
                                        <p:cTn id="156" dur="1" fill="hold">
                                          <p:stCondLst>
                                            <p:cond delay="0"/>
                                          </p:stCondLst>
                                        </p:cTn>
                                        <p:tgtEl>
                                          <p:spTgt spid="43"/>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7"/>
                                        </p:tgtEl>
                                        <p:attrNameLst>
                                          <p:attrName>style.visibility</p:attrName>
                                        </p:attrNameLst>
                                      </p:cBhvr>
                                      <p:to>
                                        <p:strVal val="hidden"/>
                                      </p:to>
                                    </p:set>
                                  </p:childTnLst>
                                </p:cTn>
                              </p:par>
                              <p:par>
                                <p:cTn id="159" presetID="3" presetClass="emph" presetSubtype="2" fill="hold" grpId="1" nodeType="withEffect">
                                  <p:stCondLst>
                                    <p:cond delay="0"/>
                                  </p:stCondLst>
                                  <p:childTnLst>
                                    <p:animClr clrSpc="rgb" dir="cw">
                                      <p:cBhvr override="childStyle">
                                        <p:cTn id="160" dur="500" fill="hold"/>
                                        <p:tgtEl>
                                          <p:spTgt spid="42"/>
                                        </p:tgtEl>
                                        <p:attrNameLst>
                                          <p:attrName>style.color</p:attrName>
                                        </p:attrNameLst>
                                      </p:cBhvr>
                                      <p:to>
                                        <a:srgbClr val="C0C0C0"/>
                                      </p:to>
                                    </p:animClr>
                                  </p:childTnLst>
                                </p:cTn>
                              </p:par>
                              <p:par>
                                <p:cTn id="161" presetID="1" presetClass="exit" presetSubtype="0" fill="hold" grpId="1" nodeType="withEffect">
                                  <p:stCondLst>
                                    <p:cond delay="0"/>
                                  </p:stCondLst>
                                  <p:childTnLst>
                                    <p:set>
                                      <p:cBhvr>
                                        <p:cTn id="162" dur="1" fill="hold">
                                          <p:stCondLst>
                                            <p:cond delay="0"/>
                                          </p:stCondLst>
                                        </p:cTn>
                                        <p:tgtEl>
                                          <p:spTgt spid="44"/>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5"/>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5" presetClass="exit" presetSubtype="10" fill="hold" grpId="1" nodeType="clickEffect">
                                  <p:stCondLst>
                                    <p:cond delay="0"/>
                                  </p:stCondLst>
                                  <p:childTnLst>
                                    <p:animEffect transition="out" filter="checkerboard(across)">
                                      <p:cBhvr>
                                        <p:cTn id="174" dur="2000"/>
                                        <p:tgtEl>
                                          <p:spTgt spid="37"/>
                                        </p:tgtEl>
                                      </p:cBhvr>
                                    </p:animEffect>
                                    <p:set>
                                      <p:cBhvr>
                                        <p:cTn id="175" dur="1" fill="hold">
                                          <p:stCondLst>
                                            <p:cond delay="1999"/>
                                          </p:stCondLst>
                                        </p:cTn>
                                        <p:tgtEl>
                                          <p:spTgt spid="37"/>
                                        </p:tgtEl>
                                        <p:attrNameLst>
                                          <p:attrName>style.visibility</p:attrName>
                                        </p:attrNameLst>
                                      </p:cBhvr>
                                      <p:to>
                                        <p:strVal val="hidden"/>
                                      </p:to>
                                    </p:set>
                                  </p:childTnLst>
                                </p:cTn>
                              </p:par>
                              <p:par>
                                <p:cTn id="176" presetID="5" presetClass="exit" presetSubtype="10" fill="hold" grpId="1" nodeType="withEffect">
                                  <p:stCondLst>
                                    <p:cond delay="0"/>
                                  </p:stCondLst>
                                  <p:childTnLst>
                                    <p:animEffect transition="out" filter="checkerboard(across)">
                                      <p:cBhvr>
                                        <p:cTn id="177" dur="2000"/>
                                        <p:tgtEl>
                                          <p:spTgt spid="35"/>
                                        </p:tgtEl>
                                      </p:cBhvr>
                                    </p:animEffect>
                                    <p:set>
                                      <p:cBhvr>
                                        <p:cTn id="178" dur="1" fill="hold">
                                          <p:stCondLst>
                                            <p:cond delay="1999"/>
                                          </p:stCondLst>
                                        </p:cTn>
                                        <p:tgtEl>
                                          <p:spTgt spid="35"/>
                                        </p:tgtEl>
                                        <p:attrNameLst>
                                          <p:attrName>style.visibility</p:attrName>
                                        </p:attrNameLst>
                                      </p:cBhvr>
                                      <p:to>
                                        <p:strVal val="hidden"/>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48"/>
                                        </p:tgtEl>
                                        <p:attrNameLst>
                                          <p:attrName>style.visibility</p:attrName>
                                        </p:attrNameLst>
                                      </p:cBhvr>
                                      <p:to>
                                        <p:strVal val="visible"/>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49"/>
                                        </p:tgtEl>
                                        <p:attrNameLst>
                                          <p:attrName>style.visibility</p:attrName>
                                        </p:attrNameLst>
                                      </p:cBhvr>
                                      <p:to>
                                        <p:strVal val="visible"/>
                                      </p:to>
                                    </p:se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49"/>
                                        </p:tgtEl>
                                        <p:attrNameLst>
                                          <p:attrName>style.visibility</p:attrName>
                                        </p:attrNameLst>
                                      </p:cBhvr>
                                      <p:to>
                                        <p:strVal val="hidden"/>
                                      </p:to>
                                    </p:set>
                                  </p:childTnLst>
                                </p:cTn>
                              </p:par>
                              <p:par>
                                <p:cTn id="191" presetID="1" presetClass="entr" presetSubtype="0" fill="hold" grpId="0" nodeType="withEffect">
                                  <p:stCondLst>
                                    <p:cond delay="0"/>
                                  </p:stCondLst>
                                  <p:childTnLst>
                                    <p:set>
                                      <p:cBhvr>
                                        <p:cTn id="192" dur="1" fill="hold">
                                          <p:stCondLst>
                                            <p:cond delay="0"/>
                                          </p:stCondLst>
                                        </p:cTn>
                                        <p:tgtEl>
                                          <p:spTgt spid="5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52"/>
                                        </p:tgtEl>
                                        <p:attrNameLst>
                                          <p:attrName>style.visibility</p:attrName>
                                        </p:attrNameLst>
                                      </p:cBhvr>
                                      <p:to>
                                        <p:strVal val="visible"/>
                                      </p:to>
                                    </p:set>
                                  </p:childTnLst>
                                </p:cTn>
                              </p:par>
                              <p:par>
                                <p:cTn id="195" presetID="1" presetClass="exit" presetSubtype="0" fill="hold" grpId="1" nodeType="withEffect">
                                  <p:stCondLst>
                                    <p:cond delay="0"/>
                                  </p:stCondLst>
                                  <p:childTnLst>
                                    <p:set>
                                      <p:cBhvr>
                                        <p:cTn id="196" dur="1" fill="hold">
                                          <p:stCondLst>
                                            <p:cond delay="0"/>
                                          </p:stCondLst>
                                        </p:cTn>
                                        <p:tgtEl>
                                          <p:spTgt spid="48"/>
                                        </p:tgtEl>
                                        <p:attrNameLst>
                                          <p:attrName>style.visibility</p:attrName>
                                        </p:attrNameLst>
                                      </p:cBhvr>
                                      <p:to>
                                        <p:strVal val="hidden"/>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3"/>
                                        </p:tgtEl>
                                        <p:attrNameLst>
                                          <p:attrName>style.visibility</p:attrName>
                                        </p:attrNameLst>
                                      </p:cBhvr>
                                      <p:to>
                                        <p:strVal val="visible"/>
                                      </p:to>
                                    </p:se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51"/>
                                        </p:tgtEl>
                                        <p:attrNameLst>
                                          <p:attrName>style.visibility</p:attrName>
                                        </p:attrNameLst>
                                      </p:cBhvr>
                                      <p:to>
                                        <p:strVal val="visibl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0" presetClass="path" presetSubtype="0" accel="50000" decel="50000" fill="hold" grpId="1" nodeType="clickEffect">
                                  <p:stCondLst>
                                    <p:cond delay="0"/>
                                  </p:stCondLst>
                                  <p:childTnLst>
                                    <p:animMotion origin="layout" path="M 0.01354 0.00232 L 0.07899 0.0007 L 0.07413 0.22616 " pathEditMode="relative" ptsTypes="AAA">
                                      <p:cBhvr>
                                        <p:cTn id="208" dur="1000" fill="hold"/>
                                        <p:tgtEl>
                                          <p:spTgt spid="51"/>
                                        </p:tgtEl>
                                        <p:attrNameLst>
                                          <p:attrName>ppt_x</p:attrName>
                                          <p:attrName>ppt_y</p:attrName>
                                        </p:attrNameLst>
                                      </p:cBhvr>
                                    </p:animMotion>
                                  </p:childTnLst>
                                </p:cTn>
                              </p:par>
                              <p:par>
                                <p:cTn id="209" presetID="1" presetClass="exit" presetSubtype="0" fill="hold" grpId="1" nodeType="withEffect">
                                  <p:stCondLst>
                                    <p:cond delay="0"/>
                                  </p:stCondLst>
                                  <p:childTnLst>
                                    <p:set>
                                      <p:cBhvr>
                                        <p:cTn id="210"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P spid="15" grpId="1"/>
      <p:bldP spid="16" grpId="0" animBg="1"/>
      <p:bldP spid="17" grpId="0"/>
      <p:bldP spid="18" grpId="0"/>
      <p:bldP spid="29" grpId="0"/>
      <p:bldP spid="29" grpId="1"/>
      <p:bldP spid="30" grpId="0"/>
      <p:bldP spid="30" grpId="1"/>
      <p:bldP spid="33" grpId="0"/>
      <p:bldP spid="34" grpId="0" animBg="1"/>
      <p:bldP spid="34" grpId="1" animBg="1"/>
      <p:bldP spid="35" grpId="0" animBg="1"/>
      <p:bldP spid="35" grpId="1" animBg="1"/>
      <p:bldP spid="36" grpId="0" animBg="1"/>
      <p:bldP spid="36" grpId="1" animBg="1"/>
      <p:bldP spid="36" grpId="2" animBg="1"/>
      <p:bldP spid="37" grpId="0"/>
      <p:bldP spid="37" grpId="1"/>
      <p:bldP spid="38" grpId="0"/>
      <p:bldP spid="38" grpId="1"/>
      <p:bldP spid="39" grpId="0"/>
      <p:bldP spid="39" grpId="1"/>
      <p:bldP spid="40" grpId="0"/>
      <p:bldP spid="40" grpId="1"/>
      <p:bldP spid="41" grpId="0" animBg="1"/>
      <p:bldP spid="41" grpId="1" animBg="1"/>
      <p:bldP spid="41" grpId="2" animBg="1"/>
      <p:bldP spid="42" grpId="0"/>
      <p:bldP spid="42" grpId="1"/>
      <p:bldP spid="43" grpId="0" animBg="1"/>
      <p:bldP spid="43" grpId="1" animBg="1"/>
      <p:bldP spid="43" grpId="2" animBg="1"/>
      <p:bldP spid="44" grpId="0"/>
      <p:bldP spid="44" grpId="1"/>
      <p:bldP spid="45" grpId="0"/>
      <p:bldP spid="46" grpId="0"/>
      <p:bldP spid="46" grpId="1"/>
      <p:bldP spid="47" grpId="0"/>
      <p:bldP spid="47" grpId="1"/>
      <p:bldP spid="48" grpId="0"/>
      <p:bldP spid="48" grpId="1"/>
      <p:bldP spid="49" grpId="0" animBg="1"/>
      <p:bldP spid="49" grpId="1" animBg="1"/>
      <p:bldP spid="50" grpId="0" animBg="1"/>
      <p:bldP spid="51" grpId="0" animBg="1"/>
      <p:bldP spid="51" grpId="1" animBg="1"/>
      <p:bldP spid="52" grpId="0"/>
      <p:bldP spid="53" grpId="0"/>
      <p:bldP spid="54" grpId="0"/>
      <p:bldP spid="54" grpId="1"/>
      <p:bldP spid="57" grpId="0"/>
      <p:bldP spid="2" grpId="0" build="allAtOnce"/>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Number Placeholder 4">
            <a:extLst>
              <a:ext uri="{FF2B5EF4-FFF2-40B4-BE49-F238E27FC236}">
                <a16:creationId xmlns:a16="http://schemas.microsoft.com/office/drawing/2014/main" id="{0B534579-3764-434E-8E4B-621C1EF6408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CE7F1E-1AC1-CB4A-88E0-17A622753DD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99682" name="Rectangle 2">
            <a:extLst>
              <a:ext uri="{FF2B5EF4-FFF2-40B4-BE49-F238E27FC236}">
                <a16:creationId xmlns:a16="http://schemas.microsoft.com/office/drawing/2014/main" id="{F1164CCF-D18C-7744-BFD3-4F5BF52EC2FD}"/>
              </a:ext>
            </a:extLst>
          </p:cNvPr>
          <p:cNvSpPr>
            <a:spLocks noGrp="1" noChangeArrowheads="1"/>
          </p:cNvSpPr>
          <p:nvPr>
            <p:ph type="title"/>
          </p:nvPr>
        </p:nvSpPr>
        <p:spPr/>
        <p:txBody>
          <a:bodyPr/>
          <a:lstStyle/>
          <a:p>
            <a:r>
              <a:rPr lang="en-US" altLang="en-US">
                <a:ea typeface="ＭＳ Ｐゴシック" panose="020B0600070205080204" pitchFamily="34" charset="-128"/>
              </a:rPr>
              <a:t>DRAM Controllers</a:t>
            </a:r>
          </a:p>
        </p:txBody>
      </p:sp>
      <p:sp>
        <p:nvSpPr>
          <p:cNvPr id="176131" name="Rectangle 3">
            <a:extLst>
              <a:ext uri="{FF2B5EF4-FFF2-40B4-BE49-F238E27FC236}">
                <a16:creationId xmlns:a16="http://schemas.microsoft.com/office/drawing/2014/main" id="{C52AE931-AF5A-4640-AE5D-8FC725A013B7}"/>
              </a:ext>
            </a:extLst>
          </p:cNvPr>
          <p:cNvSpPr>
            <a:spLocks noGrp="1" noChangeArrowheads="1"/>
          </p:cNvSpPr>
          <p:nvPr>
            <p:ph type="body" idx="1"/>
          </p:nvPr>
        </p:nvSpPr>
        <p:spPr>
          <a:xfrm>
            <a:off x="228600" y="1182688"/>
            <a:ext cx="8610600" cy="4876800"/>
          </a:xfrm>
        </p:spPr>
        <p:txBody>
          <a:bodyPr/>
          <a:lstStyle/>
          <a:p>
            <a:r>
              <a:rPr lang="en-US" altLang="en-US">
                <a:ea typeface="ＭＳ Ｐゴシック" panose="020B0600070205080204" pitchFamily="34" charset="-128"/>
              </a:rPr>
              <a:t>A row-conflict memory access takes significantly longer than a row-hit access</a:t>
            </a:r>
          </a:p>
          <a:p>
            <a:endParaRPr lang="en-US" altLang="en-US">
              <a:ea typeface="ＭＳ Ｐゴシック" panose="020B0600070205080204" pitchFamily="34" charset="-128"/>
            </a:endParaRPr>
          </a:p>
          <a:p>
            <a:r>
              <a:rPr lang="en-US" altLang="en-US">
                <a:ea typeface="ＭＳ Ｐゴシック" panose="020B0600070205080204" pitchFamily="34" charset="-128"/>
              </a:rPr>
              <a:t>Current controllers take advantage of this fact</a:t>
            </a:r>
          </a:p>
          <a:p>
            <a:pPr lvl="1"/>
            <a:endParaRPr lang="en-US" altLang="en-US" sz="1600">
              <a:ea typeface="ＭＳ Ｐゴシック" panose="020B0600070205080204" pitchFamily="34" charset="-128"/>
            </a:endParaRPr>
          </a:p>
          <a:p>
            <a:r>
              <a:rPr lang="en-US" altLang="en-US">
                <a:ea typeface="ＭＳ Ｐゴシック" panose="020B0600070205080204" pitchFamily="34" charset="-128"/>
              </a:rPr>
              <a:t>Commonly used scheduling policy (FR-FCFS) </a:t>
            </a:r>
            <a:r>
              <a:rPr lang="en-US" altLang="en-US" sz="1800">
                <a:ea typeface="ＭＳ Ｐゴシック" panose="020B0600070205080204" pitchFamily="34" charset="-128"/>
              </a:rPr>
              <a:t>[Rixner 2000]*</a:t>
            </a:r>
          </a:p>
          <a:p>
            <a:pPr lvl="1">
              <a:buFont typeface="Wingdings" pitchFamily="2" charset="2"/>
              <a:buNone/>
            </a:pPr>
            <a:r>
              <a:rPr lang="en-US" altLang="en-US">
                <a:solidFill>
                  <a:srgbClr val="003399"/>
                </a:solidFill>
                <a:ea typeface="ＭＳ Ｐゴシック" panose="020B0600070205080204" pitchFamily="34" charset="-128"/>
              </a:rPr>
              <a:t>(1) Row-hit first:</a:t>
            </a:r>
            <a:r>
              <a:rPr lang="en-US" altLang="en-US">
                <a:ea typeface="ＭＳ Ｐゴシック" panose="020B0600070205080204" pitchFamily="34" charset="-128"/>
              </a:rPr>
              <a:t> Service row-hit memory accesses first</a:t>
            </a:r>
          </a:p>
          <a:p>
            <a:pPr lvl="1">
              <a:buFont typeface="Wingdings" pitchFamily="2" charset="2"/>
              <a:buNone/>
            </a:pPr>
            <a:r>
              <a:rPr lang="en-US" altLang="en-US">
                <a:solidFill>
                  <a:srgbClr val="003399"/>
                </a:solidFill>
                <a:ea typeface="ＭＳ Ｐゴシック" panose="020B0600070205080204" pitchFamily="34" charset="-128"/>
              </a:rPr>
              <a:t>(2) Oldest-first:</a:t>
            </a:r>
            <a:r>
              <a:rPr lang="en-US" altLang="en-US">
                <a:ea typeface="ＭＳ Ｐゴシック" panose="020B0600070205080204" pitchFamily="34" charset="-128"/>
              </a:rPr>
              <a:t> Then service older accesses first</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This scheduling policy aims to maximize DRAM throughput</a:t>
            </a:r>
          </a:p>
        </p:txBody>
      </p:sp>
      <p:sp>
        <p:nvSpPr>
          <p:cNvPr id="199684" name="TextBox 6">
            <a:extLst>
              <a:ext uri="{FF2B5EF4-FFF2-40B4-BE49-F238E27FC236}">
                <a16:creationId xmlns:a16="http://schemas.microsoft.com/office/drawing/2014/main" id="{A341A83B-37E7-8B48-AFAF-A6773E400B30}"/>
              </a:ext>
            </a:extLst>
          </p:cNvPr>
          <p:cNvSpPr txBox="1">
            <a:spLocks noChangeArrowheads="1"/>
          </p:cNvSpPr>
          <p:nvPr/>
        </p:nvSpPr>
        <p:spPr bwMode="auto">
          <a:xfrm>
            <a:off x="304800" y="5715000"/>
            <a:ext cx="8232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*Rixner et al., </a:t>
            </a:r>
            <a:r>
              <a:rPr kumimoji="0" lang="ja-JP"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Memory Access Scheduling,</a:t>
            </a:r>
            <a:r>
              <a:rPr kumimoji="0" lang="ja-JP"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ISCA 2000.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*Zuravleff and Robinson, </a:t>
            </a:r>
            <a:r>
              <a:rPr kumimoji="0" lang="ja-JP"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Controller for a synchronous DRAM …,</a:t>
            </a:r>
            <a:r>
              <a:rPr kumimoji="0" lang="ja-JP"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US Patent 5,630,096, May 1997.</a:t>
            </a: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99003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13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61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1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6131">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6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4">
            <a:extLst>
              <a:ext uri="{FF2B5EF4-FFF2-40B4-BE49-F238E27FC236}">
                <a16:creationId xmlns:a16="http://schemas.microsoft.com/office/drawing/2014/main" id="{1B8D5D28-A14D-FC4A-B165-A560F087BCB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3C30D2-F167-9947-802E-7BA84C54496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01730" name="Rectangle 2">
            <a:extLst>
              <a:ext uri="{FF2B5EF4-FFF2-40B4-BE49-F238E27FC236}">
                <a16:creationId xmlns:a16="http://schemas.microsoft.com/office/drawing/2014/main" id="{E8E5D187-B2C5-684E-9546-9E0A21A0F3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The Problem</a:t>
            </a:r>
          </a:p>
        </p:txBody>
      </p:sp>
      <p:sp>
        <p:nvSpPr>
          <p:cNvPr id="23556" name="Rectangle 3">
            <a:extLst>
              <a:ext uri="{FF2B5EF4-FFF2-40B4-BE49-F238E27FC236}">
                <a16:creationId xmlns:a16="http://schemas.microsoft.com/office/drawing/2014/main" id="{81E666C3-9144-C441-8256-0112427ADDD2}"/>
              </a:ext>
            </a:extLst>
          </p:cNvPr>
          <p:cNvSpPr>
            <a:spLocks noGrp="1" noChangeArrowheads="1"/>
          </p:cNvSpPr>
          <p:nvPr>
            <p:ph type="body" idx="1"/>
          </p:nvPr>
        </p:nvSpPr>
        <p:spPr>
          <a:xfrm>
            <a:off x="228600" y="996950"/>
            <a:ext cx="8610600" cy="5194300"/>
          </a:xfrm>
        </p:spPr>
        <p:txBody>
          <a:bodyPr/>
          <a:lstStyle/>
          <a:p>
            <a:pPr eaLnBrk="1" hangingPunct="1"/>
            <a:r>
              <a:rPr lang="en-US" altLang="en-US">
                <a:ea typeface="ＭＳ Ｐゴシック" panose="020B0600070205080204" pitchFamily="34" charset="-128"/>
              </a:rPr>
              <a:t>Multiple applications share the DRAM controller</a:t>
            </a:r>
          </a:p>
          <a:p>
            <a:pPr eaLnBrk="1" hangingPunct="1"/>
            <a:r>
              <a:rPr lang="en-US" altLang="en-US">
                <a:ea typeface="ＭＳ Ｐゴシック" panose="020B0600070205080204" pitchFamily="34" charset="-128"/>
              </a:rPr>
              <a:t>DRAM controllers designed to maximize DRAM data throughput</a:t>
            </a:r>
          </a:p>
          <a:p>
            <a:pPr eaLnBrk="1" hangingPunct="1"/>
            <a:endParaRPr lang="en-US" altLang="en-US">
              <a:solidFill>
                <a:srgbClr val="003399"/>
              </a:solidFill>
              <a:ea typeface="ＭＳ Ｐゴシック" panose="020B0600070205080204" pitchFamily="34" charset="-128"/>
            </a:endParaRPr>
          </a:p>
          <a:p>
            <a:pPr eaLnBrk="1" hangingPunct="1"/>
            <a:r>
              <a:rPr lang="en-US" altLang="en-US">
                <a:solidFill>
                  <a:srgbClr val="003399"/>
                </a:solidFill>
                <a:ea typeface="ＭＳ Ｐゴシック" panose="020B0600070205080204" pitchFamily="34" charset="-128"/>
              </a:rPr>
              <a:t>DRAM scheduling policies are unfair to some applications</a:t>
            </a:r>
          </a:p>
          <a:p>
            <a:pPr lvl="1" eaLnBrk="1" hangingPunct="1"/>
            <a:r>
              <a:rPr lang="en-US" altLang="en-US" sz="2000">
                <a:ea typeface="ＭＳ Ｐゴシック" panose="020B0600070205080204" pitchFamily="34" charset="-128"/>
              </a:rPr>
              <a:t>Row-hit first: unfairly prioritizes </a:t>
            </a:r>
            <a:r>
              <a:rPr lang="en-US" altLang="en-US" sz="2000">
                <a:solidFill>
                  <a:srgbClr val="FF0000"/>
                </a:solidFill>
                <a:ea typeface="ＭＳ Ｐゴシック" panose="020B0600070205080204" pitchFamily="34" charset="-128"/>
              </a:rPr>
              <a:t>apps with high row buffer locality</a:t>
            </a:r>
          </a:p>
          <a:p>
            <a:pPr lvl="2" eaLnBrk="1" hangingPunct="1"/>
            <a:r>
              <a:rPr lang="en-US" altLang="en-US" sz="1800">
                <a:ea typeface="ＭＳ Ｐゴシック" panose="020B0600070205080204" pitchFamily="34" charset="-128"/>
              </a:rPr>
              <a:t>Threads that keep on accessing the same row</a:t>
            </a:r>
          </a:p>
          <a:p>
            <a:pPr lvl="1" eaLnBrk="1" hangingPunct="1"/>
            <a:r>
              <a:rPr lang="en-US" altLang="en-US" sz="2000">
                <a:ea typeface="ＭＳ Ｐゴシック" panose="020B0600070205080204" pitchFamily="34" charset="-128"/>
              </a:rPr>
              <a:t>Oldest-first: unfairly prioritizes </a:t>
            </a:r>
            <a:r>
              <a:rPr lang="en-US" altLang="en-US" sz="2000">
                <a:solidFill>
                  <a:srgbClr val="FF0000"/>
                </a:solidFill>
                <a:ea typeface="ＭＳ Ｐゴシック" panose="020B0600070205080204" pitchFamily="34" charset="-128"/>
              </a:rPr>
              <a:t>memory-intensive applications</a:t>
            </a:r>
          </a:p>
          <a:p>
            <a:pPr lvl="1" eaLnBrk="1" hangingPunct="1"/>
            <a:endParaRPr lang="en-US" altLang="en-US">
              <a:solidFill>
                <a:srgbClr val="003399"/>
              </a:solidFill>
              <a:ea typeface="ＭＳ Ｐゴシック" panose="020B0600070205080204" pitchFamily="34" charset="-128"/>
            </a:endParaRPr>
          </a:p>
          <a:p>
            <a:pPr eaLnBrk="1" hangingPunct="1"/>
            <a:r>
              <a:rPr lang="en-US" altLang="en-US">
                <a:solidFill>
                  <a:srgbClr val="003399"/>
                </a:solidFill>
                <a:ea typeface="ＭＳ Ｐゴシック" panose="020B0600070205080204" pitchFamily="34" charset="-128"/>
              </a:rPr>
              <a:t>DRAM controller vulnerable to denial of service attacks</a:t>
            </a:r>
          </a:p>
          <a:p>
            <a:pPr lvl="1" eaLnBrk="1" hangingPunct="1"/>
            <a:r>
              <a:rPr lang="en-US" altLang="en-US">
                <a:ea typeface="ＭＳ Ｐゴシック" panose="020B0600070205080204" pitchFamily="34" charset="-128"/>
              </a:rPr>
              <a:t>Can write programs to exploit unfairness</a:t>
            </a:r>
          </a:p>
          <a:p>
            <a:pPr lvl="1" eaLnBrk="1" hangingPunct="1"/>
            <a:endParaRPr lang="en-US" altLang="en-US">
              <a:solidFill>
                <a:srgbClr val="FF0000"/>
              </a:solidFill>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60657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6">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55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5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CF990E2-5326-0B49-B619-4E8472CD7505}"/>
              </a:ext>
            </a:extLst>
          </p:cNvPr>
          <p:cNvSpPr txBox="1">
            <a:spLocks noChangeArrowheads="1"/>
          </p:cNvSpPr>
          <p:nvPr/>
        </p:nvSpPr>
        <p:spPr bwMode="auto">
          <a:xfrm>
            <a:off x="4789488" y="1196975"/>
            <a:ext cx="3482975" cy="20621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initialize large arrays A, B</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for (j=0; j&lt;N; j++)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index = rand();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A[index] = B[index];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203778" name="Slide Number Placeholder 4">
            <a:extLst>
              <a:ext uri="{FF2B5EF4-FFF2-40B4-BE49-F238E27FC236}">
                <a16:creationId xmlns:a16="http://schemas.microsoft.com/office/drawing/2014/main" id="{A2C99F47-E775-1645-98FB-587092D8D29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79C400-E3F5-4C47-AF73-78E56994A7A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03779" name="Rectangle 2">
            <a:extLst>
              <a:ext uri="{FF2B5EF4-FFF2-40B4-BE49-F238E27FC236}">
                <a16:creationId xmlns:a16="http://schemas.microsoft.com/office/drawing/2014/main" id="{63C36D7A-FE06-CA45-8E1A-432FC0BA0B3F}"/>
              </a:ext>
            </a:extLst>
          </p:cNvPr>
          <p:cNvSpPr>
            <a:spLocks noGrp="1" noChangeArrowheads="1"/>
          </p:cNvSpPr>
          <p:nvPr>
            <p:ph type="title"/>
          </p:nvPr>
        </p:nvSpPr>
        <p:spPr/>
        <p:txBody>
          <a:bodyPr/>
          <a:lstStyle/>
          <a:p>
            <a:r>
              <a:rPr lang="en-US" altLang="en-US">
                <a:ea typeface="ＭＳ Ｐゴシック" panose="020B0600070205080204" pitchFamily="34" charset="-128"/>
              </a:rPr>
              <a:t>A Memory Performance Hog</a:t>
            </a:r>
          </a:p>
        </p:txBody>
      </p:sp>
      <p:sp>
        <p:nvSpPr>
          <p:cNvPr id="203780" name="Text Box 5">
            <a:extLst>
              <a:ext uri="{FF2B5EF4-FFF2-40B4-BE49-F238E27FC236}">
                <a16:creationId xmlns:a16="http://schemas.microsoft.com/office/drawing/2014/main" id="{4E010B45-4EE7-FE42-978D-EA28FE8DFF93}"/>
              </a:ext>
            </a:extLst>
          </p:cNvPr>
          <p:cNvSpPr txBox="1">
            <a:spLocks noChangeArrowheads="1"/>
          </p:cNvSpPr>
          <p:nvPr/>
        </p:nvSpPr>
        <p:spPr bwMode="auto">
          <a:xfrm>
            <a:off x="1576388" y="3654425"/>
            <a:ext cx="1258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mn-cs"/>
              </a:rPr>
              <a:t>STREAM</a:t>
            </a:r>
          </a:p>
        </p:txBody>
      </p:sp>
      <p:sp>
        <p:nvSpPr>
          <p:cNvPr id="203781" name="Text Box 6">
            <a:extLst>
              <a:ext uri="{FF2B5EF4-FFF2-40B4-BE49-F238E27FC236}">
                <a16:creationId xmlns:a16="http://schemas.microsoft.com/office/drawing/2014/main" id="{B9DFA1C8-C7B5-034E-84E8-06C7C923A521}"/>
              </a:ext>
            </a:extLst>
          </p:cNvPr>
          <p:cNvSpPr txBox="1">
            <a:spLocks noChangeArrowheads="1"/>
          </p:cNvSpPr>
          <p:nvPr/>
        </p:nvSpPr>
        <p:spPr bwMode="auto">
          <a:xfrm>
            <a:off x="142875" y="4171950"/>
            <a:ext cx="479266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Sequential memory access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Very high row buffer locality (96% hit rate)</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Memory intensive</a:t>
            </a:r>
          </a:p>
        </p:txBody>
      </p:sp>
      <p:sp>
        <p:nvSpPr>
          <p:cNvPr id="11" name="Rectangle 8">
            <a:extLst>
              <a:ext uri="{FF2B5EF4-FFF2-40B4-BE49-F238E27FC236}">
                <a16:creationId xmlns:a16="http://schemas.microsoft.com/office/drawing/2014/main" id="{AF2CC22B-FD9E-9C47-AD39-587D2EFDD273}"/>
              </a:ext>
            </a:extLst>
          </p:cNvPr>
          <p:cNvSpPr>
            <a:spLocks noChangeArrowheads="1"/>
          </p:cNvSpPr>
          <p:nvPr/>
        </p:nvSpPr>
        <p:spPr bwMode="auto">
          <a:xfrm>
            <a:off x="5119688" y="2079625"/>
            <a:ext cx="1662112" cy="2524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 name="Text Box 6">
            <a:extLst>
              <a:ext uri="{FF2B5EF4-FFF2-40B4-BE49-F238E27FC236}">
                <a16:creationId xmlns:a16="http://schemas.microsoft.com/office/drawing/2014/main" id="{CC101FE5-9FB5-9440-9016-60A82B6F358C}"/>
              </a:ext>
            </a:extLst>
          </p:cNvPr>
          <p:cNvSpPr txBox="1">
            <a:spLocks noChangeArrowheads="1"/>
          </p:cNvSpPr>
          <p:nvPr/>
        </p:nvSpPr>
        <p:spPr bwMode="auto">
          <a:xfrm>
            <a:off x="5883275" y="3654425"/>
            <a:ext cx="1365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RANDOM</a:t>
            </a:r>
          </a:p>
        </p:txBody>
      </p:sp>
      <p:sp>
        <p:nvSpPr>
          <p:cNvPr id="14" name="Text Box 7">
            <a:extLst>
              <a:ext uri="{FF2B5EF4-FFF2-40B4-BE49-F238E27FC236}">
                <a16:creationId xmlns:a16="http://schemas.microsoft.com/office/drawing/2014/main" id="{720294CA-C47A-2F47-9630-A5D2BE44982B}"/>
              </a:ext>
            </a:extLst>
          </p:cNvPr>
          <p:cNvSpPr txBox="1">
            <a:spLocks noChangeArrowheads="1"/>
          </p:cNvSpPr>
          <p:nvPr/>
        </p:nvSpPr>
        <p:spPr bwMode="auto">
          <a:xfrm>
            <a:off x="4694238" y="4171950"/>
            <a:ext cx="45767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Random memory access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Very low row buffer locality (3% hit rate)</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Similarly memory intensive</a:t>
            </a:r>
          </a:p>
        </p:txBody>
      </p:sp>
      <p:sp>
        <p:nvSpPr>
          <p:cNvPr id="18" name="Rectangle 8">
            <a:extLst>
              <a:ext uri="{FF2B5EF4-FFF2-40B4-BE49-F238E27FC236}">
                <a16:creationId xmlns:a16="http://schemas.microsoft.com/office/drawing/2014/main" id="{5A08FF6F-C67F-0442-B594-813E44E9D035}"/>
              </a:ext>
            </a:extLst>
          </p:cNvPr>
          <p:cNvSpPr>
            <a:spLocks noChangeArrowheads="1"/>
          </p:cNvSpPr>
          <p:nvPr/>
        </p:nvSpPr>
        <p:spPr bwMode="auto">
          <a:xfrm>
            <a:off x="877888" y="2079625"/>
            <a:ext cx="2011362" cy="252413"/>
          </a:xfrm>
          <a:prstGeom prst="rect">
            <a:avLst/>
          </a:prstGeom>
          <a:noFill/>
          <a:ln w="38100">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3786" name="TextBox 14">
            <a:extLst>
              <a:ext uri="{FF2B5EF4-FFF2-40B4-BE49-F238E27FC236}">
                <a16:creationId xmlns:a16="http://schemas.microsoft.com/office/drawing/2014/main" id="{EB7E06DA-6085-FB45-B8E4-03A35D735429}"/>
              </a:ext>
            </a:extLst>
          </p:cNvPr>
          <p:cNvSpPr txBox="1">
            <a:spLocks noChangeArrowheads="1"/>
          </p:cNvSpPr>
          <p:nvPr/>
        </p:nvSpPr>
        <p:spPr bwMode="auto">
          <a:xfrm>
            <a:off x="566738" y="1196975"/>
            <a:ext cx="3482975" cy="2062163"/>
          </a:xfrm>
          <a:prstGeom prst="rect">
            <a:avLst/>
          </a:prstGeom>
          <a:noFill/>
          <a:ln w="19050">
            <a:solidFill>
              <a:srgbClr val="003399"/>
            </a:solidFill>
            <a:miter lim="800000"/>
            <a:headEnd/>
            <a:tailEnd/>
          </a:ln>
          <a:extLst>
            <a:ext uri="{909E8E84-426E-40DD-AFC4-6F175D3DCCD1}">
              <a14:hiddenFill xmlns:a14="http://schemas.microsoft.com/office/drawing/2010/main">
                <a:solidFill>
                  <a:srgbClr val="FFFFFF"/>
                </a:solidFill>
              </a14:hiddenFill>
            </a:ext>
          </a:extLst>
        </p:spPr>
        <p:txBody>
          <a:bodyPr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initialize large arrays A, B</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for (j=0; j&lt;N; j++)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index = j*linesize;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A[index] = B[index];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20" name="Text Box 5">
            <a:extLst>
              <a:ext uri="{FF2B5EF4-FFF2-40B4-BE49-F238E27FC236}">
                <a16:creationId xmlns:a16="http://schemas.microsoft.com/office/drawing/2014/main" id="{98945266-C8F5-494D-9823-6A2042B422F5}"/>
              </a:ext>
            </a:extLst>
          </p:cNvPr>
          <p:cNvSpPr txBox="1">
            <a:spLocks noChangeArrowheads="1"/>
          </p:cNvSpPr>
          <p:nvPr/>
        </p:nvSpPr>
        <p:spPr bwMode="auto">
          <a:xfrm>
            <a:off x="2889250" y="2057400"/>
            <a:ext cx="150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mn-cs"/>
              </a:rPr>
              <a:t>streaming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mn-cs"/>
              </a:rPr>
              <a:t>(in sequence)</a:t>
            </a:r>
          </a:p>
        </p:txBody>
      </p:sp>
      <p:sp>
        <p:nvSpPr>
          <p:cNvPr id="21" name="Text Box 6">
            <a:extLst>
              <a:ext uri="{FF2B5EF4-FFF2-40B4-BE49-F238E27FC236}">
                <a16:creationId xmlns:a16="http://schemas.microsoft.com/office/drawing/2014/main" id="{E5D92CAB-2FBB-F54F-91D8-FBCF870FFE9C}"/>
              </a:ext>
            </a:extLst>
          </p:cNvPr>
          <p:cNvSpPr txBox="1">
            <a:spLocks noChangeArrowheads="1"/>
          </p:cNvSpPr>
          <p:nvPr/>
        </p:nvSpPr>
        <p:spPr bwMode="auto">
          <a:xfrm>
            <a:off x="6845300" y="2051050"/>
            <a:ext cx="9890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random</a:t>
            </a:r>
          </a:p>
        </p:txBody>
      </p:sp>
      <p:sp>
        <p:nvSpPr>
          <p:cNvPr id="203789" name="TextBox 16">
            <a:extLst>
              <a:ext uri="{FF2B5EF4-FFF2-40B4-BE49-F238E27FC236}">
                <a16:creationId xmlns:a16="http://schemas.microsoft.com/office/drawing/2014/main" id="{518C97AD-052B-B64E-A7BA-6D975D57AAB9}"/>
              </a:ext>
            </a:extLst>
          </p:cNvPr>
          <p:cNvSpPr txBox="1">
            <a:spLocks noChangeArrowheads="1"/>
          </p:cNvSpPr>
          <p:nvPr/>
        </p:nvSpPr>
        <p:spPr bwMode="auto">
          <a:xfrm>
            <a:off x="233363" y="5791200"/>
            <a:ext cx="868362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altLang="en-US"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Moscibroda and Mutlu, </a:t>
            </a:r>
            <a:r>
              <a:rPr kumimoji="0" lang="ja-JP" altLang="en-US"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9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Memory Performance Attacks</a:t>
            </a:r>
            <a:r>
              <a:rPr kumimoji="0" lang="en-US" altLang="ja-JP"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ja-JP" altLang="en-US"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USENIX Security 2007.</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476394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3" grpId="0"/>
      <p:bldP spid="14" grpId="0"/>
      <p:bldP spid="18" grpId="0" animBg="1"/>
      <p:bldP spid="20" grpId="0"/>
      <p:bldP spid="2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Number Placeholder 4">
            <a:extLst>
              <a:ext uri="{FF2B5EF4-FFF2-40B4-BE49-F238E27FC236}">
                <a16:creationId xmlns:a16="http://schemas.microsoft.com/office/drawing/2014/main" id="{07893084-9B8F-6B4B-8847-F7CEBA736E1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C63FBD-323B-DC49-9CFC-DF8A6CE2F2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05826" name="Rectangle 2">
            <a:extLst>
              <a:ext uri="{FF2B5EF4-FFF2-40B4-BE49-F238E27FC236}">
                <a16:creationId xmlns:a16="http://schemas.microsoft.com/office/drawing/2014/main" id="{8ADA0834-05A3-AB46-B711-75B06B02A97D}"/>
              </a:ext>
            </a:extLst>
          </p:cNvPr>
          <p:cNvSpPr>
            <a:spLocks noGrp="1" noChangeArrowheads="1"/>
          </p:cNvSpPr>
          <p:nvPr>
            <p:ph type="title"/>
          </p:nvPr>
        </p:nvSpPr>
        <p:spPr/>
        <p:txBody>
          <a:bodyPr/>
          <a:lstStyle/>
          <a:p>
            <a:r>
              <a:rPr lang="en-US" altLang="en-US">
                <a:ea typeface="ＭＳ Ｐゴシック" panose="020B0600070205080204" pitchFamily="34" charset="-128"/>
              </a:rPr>
              <a:t>What Does the Memory Hog Do?</a:t>
            </a:r>
          </a:p>
        </p:txBody>
      </p:sp>
      <p:sp>
        <p:nvSpPr>
          <p:cNvPr id="205827" name="Rectangle 3">
            <a:extLst>
              <a:ext uri="{FF2B5EF4-FFF2-40B4-BE49-F238E27FC236}">
                <a16:creationId xmlns:a16="http://schemas.microsoft.com/office/drawing/2014/main" id="{AA911142-9365-4B48-B7CA-1A8C3A45FC8C}"/>
              </a:ext>
            </a:extLst>
          </p:cNvPr>
          <p:cNvSpPr>
            <a:spLocks noChangeArrowheads="1"/>
          </p:cNvSpPr>
          <p:nvPr/>
        </p:nvSpPr>
        <p:spPr bwMode="auto">
          <a:xfrm>
            <a:off x="5319713" y="1125538"/>
            <a:ext cx="1612900" cy="2244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28" name="Line 4">
            <a:extLst>
              <a:ext uri="{FF2B5EF4-FFF2-40B4-BE49-F238E27FC236}">
                <a16:creationId xmlns:a16="http://schemas.microsoft.com/office/drawing/2014/main" id="{B702447F-B2B4-A84A-8199-6F41F3807924}"/>
              </a:ext>
            </a:extLst>
          </p:cNvPr>
          <p:cNvSpPr>
            <a:spLocks noChangeShapeType="1"/>
          </p:cNvSpPr>
          <p:nvPr/>
        </p:nvSpPr>
        <p:spPr bwMode="auto">
          <a:xfrm>
            <a:off x="5319713" y="14144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29" name="Line 5">
            <a:extLst>
              <a:ext uri="{FF2B5EF4-FFF2-40B4-BE49-F238E27FC236}">
                <a16:creationId xmlns:a16="http://schemas.microsoft.com/office/drawing/2014/main" id="{AED168BF-172B-3641-9182-CC14BDB1F18A}"/>
              </a:ext>
            </a:extLst>
          </p:cNvPr>
          <p:cNvSpPr>
            <a:spLocks noChangeShapeType="1"/>
          </p:cNvSpPr>
          <p:nvPr/>
        </p:nvSpPr>
        <p:spPr bwMode="auto">
          <a:xfrm>
            <a:off x="5319713" y="170021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30" name="Line 6">
            <a:extLst>
              <a:ext uri="{FF2B5EF4-FFF2-40B4-BE49-F238E27FC236}">
                <a16:creationId xmlns:a16="http://schemas.microsoft.com/office/drawing/2014/main" id="{B590509E-EF8C-534A-853A-7C21990BAA5B}"/>
              </a:ext>
            </a:extLst>
          </p:cNvPr>
          <p:cNvSpPr>
            <a:spLocks noChangeShapeType="1"/>
          </p:cNvSpPr>
          <p:nvPr/>
        </p:nvSpPr>
        <p:spPr bwMode="auto">
          <a:xfrm>
            <a:off x="5319713" y="198913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31" name="Line 7">
            <a:extLst>
              <a:ext uri="{FF2B5EF4-FFF2-40B4-BE49-F238E27FC236}">
                <a16:creationId xmlns:a16="http://schemas.microsoft.com/office/drawing/2014/main" id="{9CD2265F-779B-FF4A-9E73-060A0D4AE1D0}"/>
              </a:ext>
            </a:extLst>
          </p:cNvPr>
          <p:cNvSpPr>
            <a:spLocks noChangeShapeType="1"/>
          </p:cNvSpPr>
          <p:nvPr/>
        </p:nvSpPr>
        <p:spPr bwMode="auto">
          <a:xfrm>
            <a:off x="5319713" y="22780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32" name="Line 8">
            <a:extLst>
              <a:ext uri="{FF2B5EF4-FFF2-40B4-BE49-F238E27FC236}">
                <a16:creationId xmlns:a16="http://schemas.microsoft.com/office/drawing/2014/main" id="{42B5E60B-C160-7240-9BA9-ACA5E385E827}"/>
              </a:ext>
            </a:extLst>
          </p:cNvPr>
          <p:cNvSpPr>
            <a:spLocks noChangeShapeType="1"/>
          </p:cNvSpPr>
          <p:nvPr/>
        </p:nvSpPr>
        <p:spPr bwMode="auto">
          <a:xfrm>
            <a:off x="5319713" y="256381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33" name="Line 9">
            <a:extLst>
              <a:ext uri="{FF2B5EF4-FFF2-40B4-BE49-F238E27FC236}">
                <a16:creationId xmlns:a16="http://schemas.microsoft.com/office/drawing/2014/main" id="{D6E7B762-B8D4-B94E-BF83-AE6F16B6ADF5}"/>
              </a:ext>
            </a:extLst>
          </p:cNvPr>
          <p:cNvSpPr>
            <a:spLocks noChangeShapeType="1"/>
          </p:cNvSpPr>
          <p:nvPr/>
        </p:nvSpPr>
        <p:spPr bwMode="auto">
          <a:xfrm>
            <a:off x="5319713" y="285273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34" name="Rectangle 10">
            <a:extLst>
              <a:ext uri="{FF2B5EF4-FFF2-40B4-BE49-F238E27FC236}">
                <a16:creationId xmlns:a16="http://schemas.microsoft.com/office/drawing/2014/main" id="{EADF4ACF-7EE2-0147-AF3E-F63E2DBE2A16}"/>
              </a:ext>
            </a:extLst>
          </p:cNvPr>
          <p:cNvSpPr>
            <a:spLocks noChangeArrowheads="1"/>
          </p:cNvSpPr>
          <p:nvPr/>
        </p:nvSpPr>
        <p:spPr bwMode="auto">
          <a:xfrm>
            <a:off x="5319713" y="3948113"/>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35" name="Line 11">
            <a:extLst>
              <a:ext uri="{FF2B5EF4-FFF2-40B4-BE49-F238E27FC236}">
                <a16:creationId xmlns:a16="http://schemas.microsoft.com/office/drawing/2014/main" id="{63EA36E8-F09B-5644-A516-CF2918A0C8B5}"/>
              </a:ext>
            </a:extLst>
          </p:cNvPr>
          <p:cNvSpPr>
            <a:spLocks noChangeShapeType="1"/>
          </p:cNvSpPr>
          <p:nvPr/>
        </p:nvSpPr>
        <p:spPr bwMode="auto">
          <a:xfrm>
            <a:off x="6126163" y="3370263"/>
            <a:ext cx="0" cy="5778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36" name="Text Box 12">
            <a:extLst>
              <a:ext uri="{FF2B5EF4-FFF2-40B4-BE49-F238E27FC236}">
                <a16:creationId xmlns:a16="http://schemas.microsoft.com/office/drawing/2014/main" id="{1301F0E0-02C2-0340-9EC2-1956A706BCF0}"/>
              </a:ext>
            </a:extLst>
          </p:cNvPr>
          <p:cNvSpPr txBox="1">
            <a:spLocks noChangeArrowheads="1"/>
          </p:cNvSpPr>
          <p:nvPr/>
        </p:nvSpPr>
        <p:spPr bwMode="auto">
          <a:xfrm>
            <a:off x="6886575" y="3890963"/>
            <a:ext cx="133985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Buffer</a:t>
            </a:r>
          </a:p>
        </p:txBody>
      </p:sp>
      <p:sp>
        <p:nvSpPr>
          <p:cNvPr id="205837" name="Rectangle 14">
            <a:extLst>
              <a:ext uri="{FF2B5EF4-FFF2-40B4-BE49-F238E27FC236}">
                <a16:creationId xmlns:a16="http://schemas.microsoft.com/office/drawing/2014/main" id="{4E28468B-731A-054E-A857-6AB4014035BF}"/>
              </a:ext>
            </a:extLst>
          </p:cNvPr>
          <p:cNvSpPr>
            <a:spLocks noChangeArrowheads="1"/>
          </p:cNvSpPr>
          <p:nvPr/>
        </p:nvSpPr>
        <p:spPr bwMode="auto">
          <a:xfrm>
            <a:off x="4397375" y="1125538"/>
            <a:ext cx="461963" cy="2244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38" name="Text Box 15">
            <a:extLst>
              <a:ext uri="{FF2B5EF4-FFF2-40B4-BE49-F238E27FC236}">
                <a16:creationId xmlns:a16="http://schemas.microsoft.com/office/drawing/2014/main" id="{300EE91A-2F9E-ED4F-9DC5-2A33E503B315}"/>
              </a:ext>
            </a:extLst>
          </p:cNvPr>
          <p:cNvSpPr txBox="1">
            <a:spLocks noChangeArrowheads="1"/>
          </p:cNvSpPr>
          <p:nvPr/>
        </p:nvSpPr>
        <p:spPr bwMode="auto">
          <a:xfrm rot="-5400000">
            <a:off x="3832226" y="2074862"/>
            <a:ext cx="15732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decoder</a:t>
            </a:r>
          </a:p>
        </p:txBody>
      </p:sp>
      <p:sp>
        <p:nvSpPr>
          <p:cNvPr id="205839" name="Text Box 17">
            <a:extLst>
              <a:ext uri="{FF2B5EF4-FFF2-40B4-BE49-F238E27FC236}">
                <a16:creationId xmlns:a16="http://schemas.microsoft.com/office/drawing/2014/main" id="{D60C7796-D582-8F42-8EB2-CFBAE91DA8BA}"/>
              </a:ext>
            </a:extLst>
          </p:cNvPr>
          <p:cNvSpPr txBox="1">
            <a:spLocks noChangeArrowheads="1"/>
          </p:cNvSpPr>
          <p:nvPr/>
        </p:nvSpPr>
        <p:spPr bwMode="auto">
          <a:xfrm>
            <a:off x="5391150" y="4560888"/>
            <a:ext cx="15017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Column mux</a:t>
            </a:r>
          </a:p>
        </p:txBody>
      </p:sp>
      <p:sp>
        <p:nvSpPr>
          <p:cNvPr id="205840" name="Line 18">
            <a:extLst>
              <a:ext uri="{FF2B5EF4-FFF2-40B4-BE49-F238E27FC236}">
                <a16:creationId xmlns:a16="http://schemas.microsoft.com/office/drawing/2014/main" id="{3CA8BC54-FDAF-314C-962A-B2554342358F}"/>
              </a:ext>
            </a:extLst>
          </p:cNvPr>
          <p:cNvSpPr>
            <a:spLocks noChangeShapeType="1"/>
          </p:cNvSpPr>
          <p:nvPr/>
        </p:nvSpPr>
        <p:spPr bwMode="auto">
          <a:xfrm>
            <a:off x="5549900" y="1125538"/>
            <a:ext cx="0" cy="2244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1" name="Line 19">
            <a:extLst>
              <a:ext uri="{FF2B5EF4-FFF2-40B4-BE49-F238E27FC236}">
                <a16:creationId xmlns:a16="http://schemas.microsoft.com/office/drawing/2014/main" id="{06797884-C6A8-F543-9664-DD4157FB88F3}"/>
              </a:ext>
            </a:extLst>
          </p:cNvPr>
          <p:cNvSpPr>
            <a:spLocks noChangeShapeType="1"/>
          </p:cNvSpPr>
          <p:nvPr/>
        </p:nvSpPr>
        <p:spPr bwMode="auto">
          <a:xfrm>
            <a:off x="5780088" y="1125538"/>
            <a:ext cx="0" cy="2244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2" name="Line 20">
            <a:extLst>
              <a:ext uri="{FF2B5EF4-FFF2-40B4-BE49-F238E27FC236}">
                <a16:creationId xmlns:a16="http://schemas.microsoft.com/office/drawing/2014/main" id="{D0D5A9D8-F1F6-FE43-9790-B8A73BADCCEA}"/>
              </a:ext>
            </a:extLst>
          </p:cNvPr>
          <p:cNvSpPr>
            <a:spLocks noChangeShapeType="1"/>
          </p:cNvSpPr>
          <p:nvPr/>
        </p:nvSpPr>
        <p:spPr bwMode="auto">
          <a:xfrm>
            <a:off x="6011863" y="1125538"/>
            <a:ext cx="0" cy="2244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3" name="Line 21">
            <a:extLst>
              <a:ext uri="{FF2B5EF4-FFF2-40B4-BE49-F238E27FC236}">
                <a16:creationId xmlns:a16="http://schemas.microsoft.com/office/drawing/2014/main" id="{A8B340F4-0BF1-2446-9D9B-E2D688C4B93D}"/>
              </a:ext>
            </a:extLst>
          </p:cNvPr>
          <p:cNvSpPr>
            <a:spLocks noChangeShapeType="1"/>
          </p:cNvSpPr>
          <p:nvPr/>
        </p:nvSpPr>
        <p:spPr bwMode="auto">
          <a:xfrm>
            <a:off x="6242050" y="1125538"/>
            <a:ext cx="0" cy="2244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4" name="Line 22">
            <a:extLst>
              <a:ext uri="{FF2B5EF4-FFF2-40B4-BE49-F238E27FC236}">
                <a16:creationId xmlns:a16="http://schemas.microsoft.com/office/drawing/2014/main" id="{2299384A-5FBE-0F4D-95E9-A4C1177CA467}"/>
              </a:ext>
            </a:extLst>
          </p:cNvPr>
          <p:cNvSpPr>
            <a:spLocks noChangeShapeType="1"/>
          </p:cNvSpPr>
          <p:nvPr/>
        </p:nvSpPr>
        <p:spPr bwMode="auto">
          <a:xfrm>
            <a:off x="6472238" y="1125538"/>
            <a:ext cx="0" cy="2244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5" name="Line 23">
            <a:extLst>
              <a:ext uri="{FF2B5EF4-FFF2-40B4-BE49-F238E27FC236}">
                <a16:creationId xmlns:a16="http://schemas.microsoft.com/office/drawing/2014/main" id="{4EB0E227-8FC8-8D44-8625-4D4257330A68}"/>
              </a:ext>
            </a:extLst>
          </p:cNvPr>
          <p:cNvSpPr>
            <a:spLocks noChangeShapeType="1"/>
          </p:cNvSpPr>
          <p:nvPr/>
        </p:nvSpPr>
        <p:spPr bwMode="auto">
          <a:xfrm>
            <a:off x="6702425" y="1125538"/>
            <a:ext cx="0" cy="22447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6" name="Line 24">
            <a:extLst>
              <a:ext uri="{FF2B5EF4-FFF2-40B4-BE49-F238E27FC236}">
                <a16:creationId xmlns:a16="http://schemas.microsoft.com/office/drawing/2014/main" id="{76A6125A-4FBB-E64A-B95C-B76167417B51}"/>
              </a:ext>
            </a:extLst>
          </p:cNvPr>
          <p:cNvSpPr>
            <a:spLocks noChangeShapeType="1"/>
          </p:cNvSpPr>
          <p:nvPr/>
        </p:nvSpPr>
        <p:spPr bwMode="auto">
          <a:xfrm>
            <a:off x="5319713" y="311943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7" name="Line 25">
            <a:extLst>
              <a:ext uri="{FF2B5EF4-FFF2-40B4-BE49-F238E27FC236}">
                <a16:creationId xmlns:a16="http://schemas.microsoft.com/office/drawing/2014/main" id="{247B9718-39A5-6D4F-894B-9C4B33250FB4}"/>
              </a:ext>
            </a:extLst>
          </p:cNvPr>
          <p:cNvSpPr>
            <a:spLocks noChangeShapeType="1"/>
          </p:cNvSpPr>
          <p:nvPr/>
        </p:nvSpPr>
        <p:spPr bwMode="auto">
          <a:xfrm>
            <a:off x="4859338" y="2278063"/>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8" name="Line 26">
            <a:extLst>
              <a:ext uri="{FF2B5EF4-FFF2-40B4-BE49-F238E27FC236}">
                <a16:creationId xmlns:a16="http://schemas.microsoft.com/office/drawing/2014/main" id="{28698D34-0934-6B42-9BD6-88A2538413DC}"/>
              </a:ext>
            </a:extLst>
          </p:cNvPr>
          <p:cNvSpPr>
            <a:spLocks noChangeShapeType="1"/>
          </p:cNvSpPr>
          <p:nvPr/>
        </p:nvSpPr>
        <p:spPr bwMode="auto">
          <a:xfrm>
            <a:off x="6126163" y="4237038"/>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49" name="Line 27">
            <a:extLst>
              <a:ext uri="{FF2B5EF4-FFF2-40B4-BE49-F238E27FC236}">
                <a16:creationId xmlns:a16="http://schemas.microsoft.com/office/drawing/2014/main" id="{DAA844FA-0B6D-6E43-801F-9B64A29E433C}"/>
              </a:ext>
            </a:extLst>
          </p:cNvPr>
          <p:cNvSpPr>
            <a:spLocks noChangeShapeType="1"/>
          </p:cNvSpPr>
          <p:nvPr/>
        </p:nvSpPr>
        <p:spPr bwMode="auto">
          <a:xfrm>
            <a:off x="3763963" y="2278063"/>
            <a:ext cx="633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50" name="Line 30">
            <a:extLst>
              <a:ext uri="{FF2B5EF4-FFF2-40B4-BE49-F238E27FC236}">
                <a16:creationId xmlns:a16="http://schemas.microsoft.com/office/drawing/2014/main" id="{8431F543-2EAE-7E49-A32A-CC0519C48C22}"/>
              </a:ext>
            </a:extLst>
          </p:cNvPr>
          <p:cNvSpPr>
            <a:spLocks noChangeShapeType="1"/>
          </p:cNvSpPr>
          <p:nvPr/>
        </p:nvSpPr>
        <p:spPr bwMode="auto">
          <a:xfrm>
            <a:off x="4919663" y="4754563"/>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51" name="Line 31">
            <a:extLst>
              <a:ext uri="{FF2B5EF4-FFF2-40B4-BE49-F238E27FC236}">
                <a16:creationId xmlns:a16="http://schemas.microsoft.com/office/drawing/2014/main" id="{4FEE0EFD-7B3A-B147-9875-AD9E86C1282F}"/>
              </a:ext>
            </a:extLst>
          </p:cNvPr>
          <p:cNvSpPr>
            <a:spLocks noChangeShapeType="1"/>
          </p:cNvSpPr>
          <p:nvPr/>
        </p:nvSpPr>
        <p:spPr bwMode="auto">
          <a:xfrm>
            <a:off x="6126163" y="4945063"/>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25" tIns="45713" rIns="91425" bIns="45713"/>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5852" name="Text Box 32">
            <a:extLst>
              <a:ext uri="{FF2B5EF4-FFF2-40B4-BE49-F238E27FC236}">
                <a16:creationId xmlns:a16="http://schemas.microsoft.com/office/drawing/2014/main" id="{4BA25BFE-2153-074F-B37C-5A7199EEC18E}"/>
              </a:ext>
            </a:extLst>
          </p:cNvPr>
          <p:cNvSpPr txBox="1">
            <a:spLocks noChangeArrowheads="1"/>
          </p:cNvSpPr>
          <p:nvPr/>
        </p:nvSpPr>
        <p:spPr bwMode="auto">
          <a:xfrm>
            <a:off x="5780088" y="5214938"/>
            <a:ext cx="6794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Data</a:t>
            </a:r>
          </a:p>
        </p:txBody>
      </p:sp>
      <p:sp>
        <p:nvSpPr>
          <p:cNvPr id="205853" name="Text Box 36">
            <a:extLst>
              <a:ext uri="{FF2B5EF4-FFF2-40B4-BE49-F238E27FC236}">
                <a16:creationId xmlns:a16="http://schemas.microsoft.com/office/drawing/2014/main" id="{0F29F102-C4B5-B642-BBEB-2B78ED192B4E}"/>
              </a:ext>
            </a:extLst>
          </p:cNvPr>
          <p:cNvSpPr txBox="1">
            <a:spLocks noChangeArrowheads="1"/>
          </p:cNvSpPr>
          <p:nvPr/>
        </p:nvSpPr>
        <p:spPr bwMode="auto">
          <a:xfrm>
            <a:off x="5722938" y="3903663"/>
            <a:ext cx="8493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Row 0</a:t>
            </a:r>
          </a:p>
        </p:txBody>
      </p:sp>
      <p:sp>
        <p:nvSpPr>
          <p:cNvPr id="205854" name="Rectangle 56">
            <a:extLst>
              <a:ext uri="{FF2B5EF4-FFF2-40B4-BE49-F238E27FC236}">
                <a16:creationId xmlns:a16="http://schemas.microsoft.com/office/drawing/2014/main" id="{65988187-32BB-0541-9616-FE4AAA24E5CE}"/>
              </a:ext>
            </a:extLst>
          </p:cNvPr>
          <p:cNvSpPr>
            <a:spLocks noChangeArrowheads="1"/>
          </p:cNvSpPr>
          <p:nvPr/>
        </p:nvSpPr>
        <p:spPr bwMode="auto">
          <a:xfrm>
            <a:off x="654050" y="1354138"/>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55" name="Rectangle 57">
            <a:extLst>
              <a:ext uri="{FF2B5EF4-FFF2-40B4-BE49-F238E27FC236}">
                <a16:creationId xmlns:a16="http://schemas.microsoft.com/office/drawing/2014/main" id="{5A744AE9-BC2B-EF44-AD7F-AC7BCA2F43B2}"/>
              </a:ext>
            </a:extLst>
          </p:cNvPr>
          <p:cNvSpPr>
            <a:spLocks noChangeArrowheads="1"/>
          </p:cNvSpPr>
          <p:nvPr/>
        </p:nvSpPr>
        <p:spPr bwMode="auto">
          <a:xfrm>
            <a:off x="654050" y="1757363"/>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56" name="Rectangle 58">
            <a:extLst>
              <a:ext uri="{FF2B5EF4-FFF2-40B4-BE49-F238E27FC236}">
                <a16:creationId xmlns:a16="http://schemas.microsoft.com/office/drawing/2014/main" id="{23C2125D-5B5D-594D-95E3-DD38D7AF6B84}"/>
              </a:ext>
            </a:extLst>
          </p:cNvPr>
          <p:cNvSpPr>
            <a:spLocks noChangeArrowheads="1"/>
          </p:cNvSpPr>
          <p:nvPr/>
        </p:nvSpPr>
        <p:spPr bwMode="auto">
          <a:xfrm>
            <a:off x="654050" y="2162175"/>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57" name="Rectangle 59">
            <a:extLst>
              <a:ext uri="{FF2B5EF4-FFF2-40B4-BE49-F238E27FC236}">
                <a16:creationId xmlns:a16="http://schemas.microsoft.com/office/drawing/2014/main" id="{D257B595-70F6-794E-964A-C36182693829}"/>
              </a:ext>
            </a:extLst>
          </p:cNvPr>
          <p:cNvSpPr>
            <a:spLocks noChangeArrowheads="1"/>
          </p:cNvSpPr>
          <p:nvPr/>
        </p:nvSpPr>
        <p:spPr bwMode="auto">
          <a:xfrm>
            <a:off x="654050" y="2563813"/>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58" name="Rectangle 60">
            <a:extLst>
              <a:ext uri="{FF2B5EF4-FFF2-40B4-BE49-F238E27FC236}">
                <a16:creationId xmlns:a16="http://schemas.microsoft.com/office/drawing/2014/main" id="{407EC235-5BFF-094D-8D05-8A891D0DBA27}"/>
              </a:ext>
            </a:extLst>
          </p:cNvPr>
          <p:cNvSpPr>
            <a:spLocks noChangeArrowheads="1"/>
          </p:cNvSpPr>
          <p:nvPr/>
        </p:nvSpPr>
        <p:spPr bwMode="auto">
          <a:xfrm>
            <a:off x="654050" y="2968625"/>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59" name="Rectangle 61">
            <a:extLst>
              <a:ext uri="{FF2B5EF4-FFF2-40B4-BE49-F238E27FC236}">
                <a16:creationId xmlns:a16="http://schemas.microsoft.com/office/drawing/2014/main" id="{81956230-F0AD-BD4A-ABC1-CDC6C97F78C0}"/>
              </a:ext>
            </a:extLst>
          </p:cNvPr>
          <p:cNvSpPr>
            <a:spLocks noChangeArrowheads="1"/>
          </p:cNvSpPr>
          <p:nvPr/>
        </p:nvSpPr>
        <p:spPr bwMode="auto">
          <a:xfrm>
            <a:off x="654050" y="3370263"/>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46" name="Text Box 62">
            <a:extLst>
              <a:ext uri="{FF2B5EF4-FFF2-40B4-BE49-F238E27FC236}">
                <a16:creationId xmlns:a16="http://schemas.microsoft.com/office/drawing/2014/main" id="{6800B479-93BA-C24A-BEFD-6B0D87D3E441}"/>
              </a:ext>
            </a:extLst>
          </p:cNvPr>
          <p:cNvSpPr txBox="1">
            <a:spLocks noChangeArrowheads="1"/>
          </p:cNvSpPr>
          <p:nvPr/>
        </p:nvSpPr>
        <p:spPr bwMode="auto">
          <a:xfrm>
            <a:off x="811213" y="3371850"/>
            <a:ext cx="125253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205861" name="Rectangle 64">
            <a:extLst>
              <a:ext uri="{FF2B5EF4-FFF2-40B4-BE49-F238E27FC236}">
                <a16:creationId xmlns:a16="http://schemas.microsoft.com/office/drawing/2014/main" id="{3F00D6B0-7E21-6B43-8D89-03F4A7553E14}"/>
              </a:ext>
            </a:extLst>
          </p:cNvPr>
          <p:cNvSpPr>
            <a:spLocks noChangeArrowheads="1"/>
          </p:cNvSpPr>
          <p:nvPr/>
        </p:nvSpPr>
        <p:spPr bwMode="auto">
          <a:xfrm>
            <a:off x="5321300" y="3948113"/>
            <a:ext cx="1612900" cy="288925"/>
          </a:xfrm>
          <a:prstGeom prst="rect">
            <a:avLst/>
          </a:prstGeom>
          <a:solidFill>
            <a:srgbClr val="0000FF"/>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62" name="Text Box 65">
            <a:extLst>
              <a:ext uri="{FF2B5EF4-FFF2-40B4-BE49-F238E27FC236}">
                <a16:creationId xmlns:a16="http://schemas.microsoft.com/office/drawing/2014/main" id="{1FA4CCCB-E6D9-4D48-9184-301DB85C10DE}"/>
              </a:ext>
            </a:extLst>
          </p:cNvPr>
          <p:cNvSpPr txBox="1">
            <a:spLocks noChangeArrowheads="1"/>
          </p:cNvSpPr>
          <p:nvPr/>
        </p:nvSpPr>
        <p:spPr bwMode="auto">
          <a:xfrm>
            <a:off x="5699125" y="3900488"/>
            <a:ext cx="849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Row 0</a:t>
            </a:r>
          </a:p>
        </p:txBody>
      </p:sp>
      <p:sp>
        <p:nvSpPr>
          <p:cNvPr id="477250" name="Text Box 66">
            <a:extLst>
              <a:ext uri="{FF2B5EF4-FFF2-40B4-BE49-F238E27FC236}">
                <a16:creationId xmlns:a16="http://schemas.microsoft.com/office/drawing/2014/main" id="{2DEC6922-B200-0E42-B079-7168B88BA2CB}"/>
              </a:ext>
            </a:extLst>
          </p:cNvPr>
          <p:cNvSpPr txBox="1">
            <a:spLocks noChangeArrowheads="1"/>
          </p:cNvSpPr>
          <p:nvPr/>
        </p:nvSpPr>
        <p:spPr bwMode="auto">
          <a:xfrm>
            <a:off x="742950" y="3371850"/>
            <a:ext cx="13827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T1: Row 16</a:t>
            </a:r>
          </a:p>
        </p:txBody>
      </p:sp>
      <p:sp>
        <p:nvSpPr>
          <p:cNvPr id="477251" name="Text Box 67">
            <a:extLst>
              <a:ext uri="{FF2B5EF4-FFF2-40B4-BE49-F238E27FC236}">
                <a16:creationId xmlns:a16="http://schemas.microsoft.com/office/drawing/2014/main" id="{C91649A2-3A34-8D48-9B28-11FE74409D7E}"/>
              </a:ext>
            </a:extLst>
          </p:cNvPr>
          <p:cNvSpPr txBox="1">
            <a:spLocks noChangeArrowheads="1"/>
          </p:cNvSpPr>
          <p:nvPr/>
        </p:nvSpPr>
        <p:spPr bwMode="auto">
          <a:xfrm>
            <a:off x="811213" y="3005138"/>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52" name="Text Box 68">
            <a:extLst>
              <a:ext uri="{FF2B5EF4-FFF2-40B4-BE49-F238E27FC236}">
                <a16:creationId xmlns:a16="http://schemas.microsoft.com/office/drawing/2014/main" id="{497129DF-55E4-3540-AB78-2B00F6335552}"/>
              </a:ext>
            </a:extLst>
          </p:cNvPr>
          <p:cNvSpPr txBox="1">
            <a:spLocks noChangeArrowheads="1"/>
          </p:cNvSpPr>
          <p:nvPr/>
        </p:nvSpPr>
        <p:spPr bwMode="auto">
          <a:xfrm>
            <a:off x="712788" y="3005138"/>
            <a:ext cx="147955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T1: Row 111</a:t>
            </a:r>
          </a:p>
        </p:txBody>
      </p:sp>
      <p:sp>
        <p:nvSpPr>
          <p:cNvPr id="477255" name="Text Box 71">
            <a:extLst>
              <a:ext uri="{FF2B5EF4-FFF2-40B4-BE49-F238E27FC236}">
                <a16:creationId xmlns:a16="http://schemas.microsoft.com/office/drawing/2014/main" id="{2441CC38-CCA9-4B4A-BCE1-09455247C0AF}"/>
              </a:ext>
            </a:extLst>
          </p:cNvPr>
          <p:cNvSpPr txBox="1">
            <a:spLocks noChangeArrowheads="1"/>
          </p:cNvSpPr>
          <p:nvPr/>
        </p:nvSpPr>
        <p:spPr bwMode="auto">
          <a:xfrm>
            <a:off x="811213" y="2624138"/>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56" name="Text Box 72">
            <a:extLst>
              <a:ext uri="{FF2B5EF4-FFF2-40B4-BE49-F238E27FC236}">
                <a16:creationId xmlns:a16="http://schemas.microsoft.com/office/drawing/2014/main" id="{D64030BF-D7E7-DA4B-823B-49A6E4EE4676}"/>
              </a:ext>
            </a:extLst>
          </p:cNvPr>
          <p:cNvSpPr txBox="1">
            <a:spLocks noChangeArrowheads="1"/>
          </p:cNvSpPr>
          <p:nvPr/>
        </p:nvSpPr>
        <p:spPr bwMode="auto">
          <a:xfrm>
            <a:off x="811213" y="2624138"/>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57" name="Text Box 73">
            <a:extLst>
              <a:ext uri="{FF2B5EF4-FFF2-40B4-BE49-F238E27FC236}">
                <a16:creationId xmlns:a16="http://schemas.microsoft.com/office/drawing/2014/main" id="{19A23026-7175-804C-AD75-C06C3F8A932E}"/>
              </a:ext>
            </a:extLst>
          </p:cNvPr>
          <p:cNvSpPr txBox="1">
            <a:spLocks noChangeArrowheads="1"/>
          </p:cNvSpPr>
          <p:nvPr/>
        </p:nvSpPr>
        <p:spPr bwMode="auto">
          <a:xfrm>
            <a:off x="827088" y="2624138"/>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T1: Row 5</a:t>
            </a:r>
          </a:p>
        </p:txBody>
      </p:sp>
      <p:sp>
        <p:nvSpPr>
          <p:cNvPr id="477258" name="Text Box 74">
            <a:extLst>
              <a:ext uri="{FF2B5EF4-FFF2-40B4-BE49-F238E27FC236}">
                <a16:creationId xmlns:a16="http://schemas.microsoft.com/office/drawing/2014/main" id="{3AB47CCF-AC68-404D-8D3E-DA4E1E869D9B}"/>
              </a:ext>
            </a:extLst>
          </p:cNvPr>
          <p:cNvSpPr txBox="1">
            <a:spLocks noChangeArrowheads="1"/>
          </p:cNvSpPr>
          <p:nvPr/>
        </p:nvSpPr>
        <p:spPr bwMode="auto">
          <a:xfrm>
            <a:off x="827088" y="2220913"/>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59" name="Text Box 75">
            <a:extLst>
              <a:ext uri="{FF2B5EF4-FFF2-40B4-BE49-F238E27FC236}">
                <a16:creationId xmlns:a16="http://schemas.microsoft.com/office/drawing/2014/main" id="{D24BE6DF-E489-D54C-86A3-1445391A6040}"/>
              </a:ext>
            </a:extLst>
          </p:cNvPr>
          <p:cNvSpPr txBox="1">
            <a:spLocks noChangeArrowheads="1"/>
          </p:cNvSpPr>
          <p:nvPr/>
        </p:nvSpPr>
        <p:spPr bwMode="auto">
          <a:xfrm>
            <a:off x="827088" y="2220913"/>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60" name="Text Box 76">
            <a:extLst>
              <a:ext uri="{FF2B5EF4-FFF2-40B4-BE49-F238E27FC236}">
                <a16:creationId xmlns:a16="http://schemas.microsoft.com/office/drawing/2014/main" id="{DFBB3ED9-E565-3945-A59A-0FF0418E3C18}"/>
              </a:ext>
            </a:extLst>
          </p:cNvPr>
          <p:cNvSpPr txBox="1">
            <a:spLocks noChangeArrowheads="1"/>
          </p:cNvSpPr>
          <p:nvPr/>
        </p:nvSpPr>
        <p:spPr bwMode="auto">
          <a:xfrm>
            <a:off x="827088" y="2220913"/>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61" name="Text Box 77">
            <a:extLst>
              <a:ext uri="{FF2B5EF4-FFF2-40B4-BE49-F238E27FC236}">
                <a16:creationId xmlns:a16="http://schemas.microsoft.com/office/drawing/2014/main" id="{2881D172-D14B-0943-B56D-606D5DC74BDE}"/>
              </a:ext>
            </a:extLst>
          </p:cNvPr>
          <p:cNvSpPr txBox="1">
            <a:spLocks noChangeArrowheads="1"/>
          </p:cNvSpPr>
          <p:nvPr/>
        </p:nvSpPr>
        <p:spPr bwMode="auto">
          <a:xfrm>
            <a:off x="827088" y="2220913"/>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62" name="Text Box 78">
            <a:extLst>
              <a:ext uri="{FF2B5EF4-FFF2-40B4-BE49-F238E27FC236}">
                <a16:creationId xmlns:a16="http://schemas.microsoft.com/office/drawing/2014/main" id="{7BA33E17-251B-0F43-8EDB-2C37D6F03C79}"/>
              </a:ext>
            </a:extLst>
          </p:cNvPr>
          <p:cNvSpPr txBox="1">
            <a:spLocks noChangeArrowheads="1"/>
          </p:cNvSpPr>
          <p:nvPr/>
        </p:nvSpPr>
        <p:spPr bwMode="auto">
          <a:xfrm>
            <a:off x="827088" y="2220913"/>
            <a:ext cx="12525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Row 0</a:t>
            </a:r>
          </a:p>
        </p:txBody>
      </p:sp>
      <p:sp>
        <p:nvSpPr>
          <p:cNvPr id="477263" name="Rectangle 79">
            <a:extLst>
              <a:ext uri="{FF2B5EF4-FFF2-40B4-BE49-F238E27FC236}">
                <a16:creationId xmlns:a16="http://schemas.microsoft.com/office/drawing/2014/main" id="{C1A6D118-A293-454E-9FC5-12BAB6422369}"/>
              </a:ext>
            </a:extLst>
          </p:cNvPr>
          <p:cNvSpPr>
            <a:spLocks noChangeArrowheads="1"/>
          </p:cNvSpPr>
          <p:nvPr/>
        </p:nvSpPr>
        <p:spPr bwMode="auto">
          <a:xfrm>
            <a:off x="5321300"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64" name="Rectangle 80">
            <a:extLst>
              <a:ext uri="{FF2B5EF4-FFF2-40B4-BE49-F238E27FC236}">
                <a16:creationId xmlns:a16="http://schemas.microsoft.com/office/drawing/2014/main" id="{3E56C762-7960-A04D-8DFD-081C4E998E61}"/>
              </a:ext>
            </a:extLst>
          </p:cNvPr>
          <p:cNvSpPr>
            <a:spLocks noChangeArrowheads="1"/>
          </p:cNvSpPr>
          <p:nvPr/>
        </p:nvSpPr>
        <p:spPr bwMode="auto">
          <a:xfrm>
            <a:off x="5435600"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65" name="Rectangle 81">
            <a:extLst>
              <a:ext uri="{FF2B5EF4-FFF2-40B4-BE49-F238E27FC236}">
                <a16:creationId xmlns:a16="http://schemas.microsoft.com/office/drawing/2014/main" id="{782022A8-4DEA-AA4B-BC57-0872AD4F638C}"/>
              </a:ext>
            </a:extLst>
          </p:cNvPr>
          <p:cNvSpPr>
            <a:spLocks noChangeArrowheads="1"/>
          </p:cNvSpPr>
          <p:nvPr/>
        </p:nvSpPr>
        <p:spPr bwMode="auto">
          <a:xfrm>
            <a:off x="5551488"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66" name="Rectangle 82">
            <a:extLst>
              <a:ext uri="{FF2B5EF4-FFF2-40B4-BE49-F238E27FC236}">
                <a16:creationId xmlns:a16="http://schemas.microsoft.com/office/drawing/2014/main" id="{8ECBF95F-55CE-9F42-959F-E9FD10299EE9}"/>
              </a:ext>
            </a:extLst>
          </p:cNvPr>
          <p:cNvSpPr>
            <a:spLocks noChangeArrowheads="1"/>
          </p:cNvSpPr>
          <p:nvPr/>
        </p:nvSpPr>
        <p:spPr bwMode="auto">
          <a:xfrm>
            <a:off x="5665788"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67" name="Rectangle 83">
            <a:extLst>
              <a:ext uri="{FF2B5EF4-FFF2-40B4-BE49-F238E27FC236}">
                <a16:creationId xmlns:a16="http://schemas.microsoft.com/office/drawing/2014/main" id="{97DB0959-2314-D640-B6B4-6F5B9AF414DB}"/>
              </a:ext>
            </a:extLst>
          </p:cNvPr>
          <p:cNvSpPr>
            <a:spLocks noChangeArrowheads="1"/>
          </p:cNvSpPr>
          <p:nvPr/>
        </p:nvSpPr>
        <p:spPr bwMode="auto">
          <a:xfrm>
            <a:off x="5781675"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68" name="Rectangle 84">
            <a:extLst>
              <a:ext uri="{FF2B5EF4-FFF2-40B4-BE49-F238E27FC236}">
                <a16:creationId xmlns:a16="http://schemas.microsoft.com/office/drawing/2014/main" id="{B108E7DA-2AF2-0141-9DA5-F121360E6794}"/>
              </a:ext>
            </a:extLst>
          </p:cNvPr>
          <p:cNvSpPr>
            <a:spLocks noChangeArrowheads="1"/>
          </p:cNvSpPr>
          <p:nvPr/>
        </p:nvSpPr>
        <p:spPr bwMode="auto">
          <a:xfrm>
            <a:off x="5897563"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69" name="Rectangle 85">
            <a:extLst>
              <a:ext uri="{FF2B5EF4-FFF2-40B4-BE49-F238E27FC236}">
                <a16:creationId xmlns:a16="http://schemas.microsoft.com/office/drawing/2014/main" id="{922F0669-DB02-0443-9C92-947A8E721231}"/>
              </a:ext>
            </a:extLst>
          </p:cNvPr>
          <p:cNvSpPr>
            <a:spLocks noChangeArrowheads="1"/>
          </p:cNvSpPr>
          <p:nvPr/>
        </p:nvSpPr>
        <p:spPr bwMode="auto">
          <a:xfrm>
            <a:off x="6011863"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70" name="Rectangle 86">
            <a:extLst>
              <a:ext uri="{FF2B5EF4-FFF2-40B4-BE49-F238E27FC236}">
                <a16:creationId xmlns:a16="http://schemas.microsoft.com/office/drawing/2014/main" id="{34A57F74-00B4-164D-A3E6-F4D0B5BB2804}"/>
              </a:ext>
            </a:extLst>
          </p:cNvPr>
          <p:cNvSpPr>
            <a:spLocks noChangeArrowheads="1"/>
          </p:cNvSpPr>
          <p:nvPr/>
        </p:nvSpPr>
        <p:spPr bwMode="auto">
          <a:xfrm>
            <a:off x="6127750"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77271" name="Rectangle 87">
            <a:extLst>
              <a:ext uri="{FF2B5EF4-FFF2-40B4-BE49-F238E27FC236}">
                <a16:creationId xmlns:a16="http://schemas.microsoft.com/office/drawing/2014/main" id="{A793BA03-3D5E-7D49-99B2-11578422A3CD}"/>
              </a:ext>
            </a:extLst>
          </p:cNvPr>
          <p:cNvSpPr>
            <a:spLocks noChangeArrowheads="1"/>
          </p:cNvSpPr>
          <p:nvPr/>
        </p:nvSpPr>
        <p:spPr bwMode="auto">
          <a:xfrm>
            <a:off x="6242050" y="3948113"/>
            <a:ext cx="114300" cy="288925"/>
          </a:xfrm>
          <a:prstGeom prst="rect">
            <a:avLst/>
          </a:prstGeom>
          <a:solidFill>
            <a:srgbClr val="FF6600"/>
          </a:solidFill>
          <a:ln w="9525">
            <a:solidFill>
              <a:schemeClr val="tx1"/>
            </a:solidFill>
            <a:miter lim="800000"/>
            <a:headEnd/>
            <a:tailEnd/>
          </a:ln>
        </p:spPr>
        <p:txBody>
          <a:bodyPr wrap="none" lIns="91425" tIns="45713" rIns="91425" bIns="45713"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05883" name="Text Box 89">
            <a:extLst>
              <a:ext uri="{FF2B5EF4-FFF2-40B4-BE49-F238E27FC236}">
                <a16:creationId xmlns:a16="http://schemas.microsoft.com/office/drawing/2014/main" id="{03EAD7B8-79A3-934E-9BF7-3198F089B030}"/>
              </a:ext>
            </a:extLst>
          </p:cNvPr>
          <p:cNvSpPr txBox="1">
            <a:spLocks noChangeArrowheads="1"/>
          </p:cNvSpPr>
          <p:nvPr/>
        </p:nvSpPr>
        <p:spPr bwMode="auto">
          <a:xfrm>
            <a:off x="179388" y="3797300"/>
            <a:ext cx="26558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Memory Request Buffer</a:t>
            </a:r>
          </a:p>
        </p:txBody>
      </p:sp>
      <p:sp>
        <p:nvSpPr>
          <p:cNvPr id="205884" name="Text Box 91">
            <a:extLst>
              <a:ext uri="{FF2B5EF4-FFF2-40B4-BE49-F238E27FC236}">
                <a16:creationId xmlns:a16="http://schemas.microsoft.com/office/drawing/2014/main" id="{BA3ADE53-86EF-F04C-8C08-B33283F3AFA9}"/>
              </a:ext>
            </a:extLst>
          </p:cNvPr>
          <p:cNvSpPr txBox="1">
            <a:spLocks noChangeArrowheads="1"/>
          </p:cNvSpPr>
          <p:nvPr/>
        </p:nvSpPr>
        <p:spPr bwMode="auto">
          <a:xfrm>
            <a:off x="423863" y="4949825"/>
            <a:ext cx="15652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3399"/>
                </a:solidFill>
                <a:effectLst/>
                <a:uLnTx/>
                <a:uFillTx/>
                <a:latin typeface="Arial" panose="020B0604020202020204" pitchFamily="34" charset="0"/>
                <a:ea typeface="ＭＳ Ｐゴシック" panose="020B0600070205080204" pitchFamily="34" charset="-128"/>
                <a:cs typeface="Arial" panose="020B0604020202020204" pitchFamily="34" charset="0"/>
              </a:rPr>
              <a:t>T0: STREAM</a:t>
            </a:r>
          </a:p>
        </p:txBody>
      </p:sp>
      <p:sp>
        <p:nvSpPr>
          <p:cNvPr id="205885" name="Text Box 92">
            <a:extLst>
              <a:ext uri="{FF2B5EF4-FFF2-40B4-BE49-F238E27FC236}">
                <a16:creationId xmlns:a16="http://schemas.microsoft.com/office/drawing/2014/main" id="{819B9641-874B-334D-8CEA-AA878F3C87AE}"/>
              </a:ext>
            </a:extLst>
          </p:cNvPr>
          <p:cNvSpPr txBox="1">
            <a:spLocks noChangeArrowheads="1"/>
          </p:cNvSpPr>
          <p:nvPr/>
        </p:nvSpPr>
        <p:spPr bwMode="auto">
          <a:xfrm>
            <a:off x="423863" y="5214938"/>
            <a:ext cx="16303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T1: RANDOM</a:t>
            </a:r>
          </a:p>
        </p:txBody>
      </p:sp>
      <p:sp>
        <p:nvSpPr>
          <p:cNvPr id="66" name="Trapezoid 65">
            <a:extLst>
              <a:ext uri="{FF2B5EF4-FFF2-40B4-BE49-F238E27FC236}">
                <a16:creationId xmlns:a16="http://schemas.microsoft.com/office/drawing/2014/main" id="{CED58A2B-A569-534A-94B2-FD5517E837D4}"/>
              </a:ext>
            </a:extLst>
          </p:cNvPr>
          <p:cNvSpPr/>
          <p:nvPr/>
        </p:nvSpPr>
        <p:spPr bwMode="auto">
          <a:xfrm rot="10800000">
            <a:off x="5314950" y="4508500"/>
            <a:ext cx="1617663" cy="422275"/>
          </a:xfrm>
          <a:prstGeom prst="trapezoid">
            <a:avLst/>
          </a:prstGeom>
          <a:noFill/>
          <a:ln w="9525" cap="flat" cmpd="sng" algn="ctr">
            <a:solidFill>
              <a:schemeClr val="tx1"/>
            </a:solidFill>
            <a:prstDash val="solid"/>
            <a:round/>
            <a:headEnd type="none" w="med" len="med"/>
            <a:tailEnd type="none" w="med" len="med"/>
          </a:ln>
          <a:effectLst/>
        </p:spPr>
        <p:txBody>
          <a:bodyPr lIns="91425" tIns="45713" rIns="91425" bIns="45713"/>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Arial" charset="0"/>
            </a:endParaRPr>
          </a:p>
        </p:txBody>
      </p:sp>
      <p:sp>
        <p:nvSpPr>
          <p:cNvPr id="477272" name="Rectangle 88">
            <a:extLst>
              <a:ext uri="{FF2B5EF4-FFF2-40B4-BE49-F238E27FC236}">
                <a16:creationId xmlns:a16="http://schemas.microsoft.com/office/drawing/2014/main" id="{A41DD06B-6CD8-3446-A6C6-EA118634A310}"/>
              </a:ext>
            </a:extLst>
          </p:cNvPr>
          <p:cNvSpPr>
            <a:spLocks noChangeArrowheads="1"/>
          </p:cNvSpPr>
          <p:nvPr/>
        </p:nvSpPr>
        <p:spPr bwMode="auto">
          <a:xfrm>
            <a:off x="423863" y="4613275"/>
            <a:ext cx="7777162" cy="1323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size: 8KB, request size: 64B</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90"/>
                </a:solidFill>
                <a:effectLst/>
                <a:uLnTx/>
                <a:uFillTx/>
                <a:latin typeface="Arial" panose="020B0604020202020204" pitchFamily="34" charset="0"/>
                <a:ea typeface="ＭＳ Ｐゴシック" panose="020B0600070205080204" pitchFamily="34" charset="-128"/>
                <a:cs typeface="Arial" panose="020B0604020202020204" pitchFamily="34" charset="0"/>
                <a:sym typeface="Wingdings" pitchFamily="2" charset="2"/>
              </a:rPr>
              <a:t>128 </a:t>
            </a:r>
            <a:r>
              <a:rPr kumimoji="0" lang="en-US" altLang="en-US" sz="2000" b="0" i="0" u="none" strike="noStrike" kern="1200" cap="none" spc="0" normalizeH="0" baseline="0" noProof="0">
                <a:ln>
                  <a:noFill/>
                </a:ln>
                <a:solidFill>
                  <a:srgbClr val="000090"/>
                </a:solidFill>
                <a:effectLst/>
                <a:uLnTx/>
                <a:uFillTx/>
                <a:latin typeface="Arial" panose="020B0604020202020204" pitchFamily="34" charset="0"/>
                <a:ea typeface="ＭＳ Ｐゴシック" panose="020B0600070205080204" pitchFamily="34" charset="-128"/>
                <a:cs typeface="Arial" panose="020B0604020202020204" pitchFamily="34" charset="0"/>
                <a:sym typeface="Wingdings" pitchFamily="2" charset="2"/>
              </a:rPr>
              <a:t>(8KB/64B) </a:t>
            </a:r>
            <a:r>
              <a:rPr kumimoji="0" lang="en-US" altLang="en-US" sz="2800" b="0" i="0" u="none" strike="noStrike" kern="1200" cap="none" spc="0" normalizeH="0" baseline="0" noProof="0">
                <a:ln>
                  <a:noFill/>
                </a:ln>
                <a:solidFill>
                  <a:srgbClr val="000090"/>
                </a:solidFill>
                <a:effectLst/>
                <a:uLnTx/>
                <a:uFillTx/>
                <a:latin typeface="Arial" panose="020B0604020202020204" pitchFamily="34" charset="0"/>
                <a:ea typeface="ＭＳ Ｐゴシック" panose="020B0600070205080204" pitchFamily="34" charset="-128"/>
                <a:cs typeface="Arial" panose="020B0604020202020204" pitchFamily="34" charset="0"/>
                <a:sym typeface="Wingdings" pitchFamily="2" charset="2"/>
              </a:rPr>
              <a:t>requests of STREAM </a:t>
            </a:r>
            <a:r>
              <a:rPr kumimoji="0" lang="en-US" altLang="en-US" sz="2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Wingdings" pitchFamily="2" charset="2"/>
              </a:rPr>
              <a:t>serviced before a single request of RANDOM</a:t>
            </a:r>
          </a:p>
        </p:txBody>
      </p:sp>
      <p:sp>
        <p:nvSpPr>
          <p:cNvPr id="205888" name="TextBox 66">
            <a:extLst>
              <a:ext uri="{FF2B5EF4-FFF2-40B4-BE49-F238E27FC236}">
                <a16:creationId xmlns:a16="http://schemas.microsoft.com/office/drawing/2014/main" id="{E7DE2DE9-4EA6-9949-9151-1262836478B4}"/>
              </a:ext>
            </a:extLst>
          </p:cNvPr>
          <p:cNvSpPr txBox="1">
            <a:spLocks noChangeArrowheads="1"/>
          </p:cNvSpPr>
          <p:nvPr/>
        </p:nvSpPr>
        <p:spPr bwMode="auto">
          <a:xfrm>
            <a:off x="233363" y="5967413"/>
            <a:ext cx="8683625"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3" rIns="91425" bIns="45713">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altLang="en-US"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Moscibroda and Mutlu, </a:t>
            </a:r>
            <a:r>
              <a:rPr kumimoji="0" lang="ja-JP" altLang="en-US"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9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Memory Performance Attacks</a:t>
            </a:r>
            <a:r>
              <a:rPr kumimoji="0" lang="en-US" altLang="ja-JP"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ja-JP" altLang="en-US"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9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USENIX Security 2007.</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20019612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7344 0.03218 L 0.30642 0.175 " pathEditMode="relative" rAng="0" ptsTypes="AA">
                                      <p:cBhvr>
                                        <p:cTn id="6" dur="500" fill="hold"/>
                                        <p:tgtEl>
                                          <p:spTgt spid="477246"/>
                                        </p:tgtEl>
                                        <p:attrNameLst>
                                          <p:attrName>ppt_x</p:attrName>
                                          <p:attrName>ppt_y</p:attrName>
                                        </p:attrNameLst>
                                      </p:cBhvr>
                                      <p:rCtr x="11600" y="7100"/>
                                    </p:animMotion>
                                  </p:childTnLst>
                                </p:cTn>
                              </p:par>
                              <p:par>
                                <p:cTn id="7" presetID="1" presetClass="entr" presetSubtype="0" fill="hold" grpId="0" nodeType="withEffect">
                                  <p:stCondLst>
                                    <p:cond delay="0"/>
                                  </p:stCondLst>
                                  <p:childTnLst>
                                    <p:set>
                                      <p:cBhvr>
                                        <p:cTn id="8" dur="1" fill="hold">
                                          <p:stCondLst>
                                            <p:cond delay="0"/>
                                          </p:stCondLst>
                                        </p:cTn>
                                        <p:tgtEl>
                                          <p:spTgt spid="47726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77250"/>
                                        </p:tgtEl>
                                        <p:attrNameLst>
                                          <p:attrName>style.visibility</p:attrName>
                                        </p:attrNameLst>
                                      </p:cBhvr>
                                      <p:to>
                                        <p:strVal val="visible"/>
                                      </p:to>
                                    </p:set>
                                    <p:anim calcmode="lin" valueType="num">
                                      <p:cBhvr additive="base">
                                        <p:cTn id="13" dur="500" fill="hold"/>
                                        <p:tgtEl>
                                          <p:spTgt spid="477250"/>
                                        </p:tgtEl>
                                        <p:attrNameLst>
                                          <p:attrName>ppt_x</p:attrName>
                                        </p:attrNameLst>
                                      </p:cBhvr>
                                      <p:tavLst>
                                        <p:tav tm="0">
                                          <p:val>
                                            <p:strVal val="#ppt_x"/>
                                          </p:val>
                                        </p:tav>
                                        <p:tav tm="100000">
                                          <p:val>
                                            <p:strVal val="#ppt_x"/>
                                          </p:val>
                                        </p:tav>
                                      </p:tavLst>
                                    </p:anim>
                                    <p:anim calcmode="lin" valueType="num">
                                      <p:cBhvr additive="base">
                                        <p:cTn id="14" dur="500" fill="hold"/>
                                        <p:tgtEl>
                                          <p:spTgt spid="47725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1" nodeType="clickEffect">
                                  <p:stCondLst>
                                    <p:cond delay="0"/>
                                  </p:stCondLst>
                                  <p:childTnLst>
                                    <p:set>
                                      <p:cBhvr>
                                        <p:cTn id="18" dur="1" fill="hold">
                                          <p:stCondLst>
                                            <p:cond delay="0"/>
                                          </p:stCondLst>
                                        </p:cTn>
                                        <p:tgtEl>
                                          <p:spTgt spid="477251"/>
                                        </p:tgtEl>
                                        <p:attrNameLst>
                                          <p:attrName>style.visibility</p:attrName>
                                        </p:attrNameLst>
                                      </p:cBhvr>
                                      <p:to>
                                        <p:strVal val="visible"/>
                                      </p:to>
                                    </p:set>
                                    <p:anim calcmode="lin" valueType="num">
                                      <p:cBhvr additive="base">
                                        <p:cTn id="19" dur="500" fill="hold"/>
                                        <p:tgtEl>
                                          <p:spTgt spid="477251"/>
                                        </p:tgtEl>
                                        <p:attrNameLst>
                                          <p:attrName>ppt_x</p:attrName>
                                        </p:attrNameLst>
                                      </p:cBhvr>
                                      <p:tavLst>
                                        <p:tav tm="0">
                                          <p:val>
                                            <p:strVal val="#ppt_x"/>
                                          </p:val>
                                        </p:tav>
                                        <p:tav tm="100000">
                                          <p:val>
                                            <p:strVal val="#ppt_x"/>
                                          </p:val>
                                        </p:tav>
                                      </p:tavLst>
                                    </p:anim>
                                    <p:anim calcmode="lin" valueType="num">
                                      <p:cBhvr additive="base">
                                        <p:cTn id="20" dur="500" fill="hold"/>
                                        <p:tgtEl>
                                          <p:spTgt spid="477251"/>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7724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7726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0" presetClass="path" presetSubtype="0" accel="50000" decel="50000" fill="hold" grpId="0" nodeType="clickEffect">
                                  <p:stCondLst>
                                    <p:cond delay="0"/>
                                  </p:stCondLst>
                                  <p:childTnLst>
                                    <p:animMotion origin="layout" path="M 0.07344 0.03217 L 0.30642 0.22847 " pathEditMode="relative" rAng="0" ptsTypes="AA">
                                      <p:cBhvr>
                                        <p:cTn id="30" dur="500" fill="hold"/>
                                        <p:tgtEl>
                                          <p:spTgt spid="477251"/>
                                        </p:tgtEl>
                                        <p:attrNameLst>
                                          <p:attrName>ppt_x</p:attrName>
                                          <p:attrName>ppt_y</p:attrName>
                                        </p:attrNameLst>
                                      </p:cBhvr>
                                      <p:rCtr x="11600" y="9800"/>
                                    </p:animMotion>
                                  </p:childTnLst>
                                </p:cTn>
                              </p:par>
                              <p:par>
                                <p:cTn id="31" presetID="1" presetClass="entr" presetSubtype="0" fill="hold" grpId="0" nodeType="withEffect">
                                  <p:stCondLst>
                                    <p:cond delay="0"/>
                                  </p:stCondLst>
                                  <p:childTnLst>
                                    <p:set>
                                      <p:cBhvr>
                                        <p:cTn id="32" dur="1" fill="hold">
                                          <p:stCondLst>
                                            <p:cond delay="0"/>
                                          </p:stCondLst>
                                        </p:cTn>
                                        <p:tgtEl>
                                          <p:spTgt spid="4772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77252"/>
                                        </p:tgtEl>
                                        <p:attrNameLst>
                                          <p:attrName>style.visibility</p:attrName>
                                        </p:attrNameLst>
                                      </p:cBhvr>
                                      <p:to>
                                        <p:strVal val="visible"/>
                                      </p:to>
                                    </p:set>
                                    <p:anim calcmode="lin" valueType="num">
                                      <p:cBhvr additive="base">
                                        <p:cTn id="37" dur="500" fill="hold"/>
                                        <p:tgtEl>
                                          <p:spTgt spid="477252"/>
                                        </p:tgtEl>
                                        <p:attrNameLst>
                                          <p:attrName>ppt_x</p:attrName>
                                        </p:attrNameLst>
                                      </p:cBhvr>
                                      <p:tavLst>
                                        <p:tav tm="0">
                                          <p:val>
                                            <p:strVal val="#ppt_x"/>
                                          </p:val>
                                        </p:tav>
                                        <p:tav tm="100000">
                                          <p:val>
                                            <p:strVal val="#ppt_x"/>
                                          </p:val>
                                        </p:tav>
                                      </p:tavLst>
                                    </p:anim>
                                    <p:anim calcmode="lin" valueType="num">
                                      <p:cBhvr additive="base">
                                        <p:cTn id="38" dur="500" fill="hold"/>
                                        <p:tgtEl>
                                          <p:spTgt spid="477252"/>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grpId="1" nodeType="clickEffect">
                                  <p:stCondLst>
                                    <p:cond delay="0"/>
                                  </p:stCondLst>
                                  <p:childTnLst>
                                    <p:set>
                                      <p:cBhvr>
                                        <p:cTn id="42" dur="1" fill="hold">
                                          <p:stCondLst>
                                            <p:cond delay="0"/>
                                          </p:stCondLst>
                                        </p:cTn>
                                        <p:tgtEl>
                                          <p:spTgt spid="477255"/>
                                        </p:tgtEl>
                                        <p:attrNameLst>
                                          <p:attrName>style.visibility</p:attrName>
                                        </p:attrNameLst>
                                      </p:cBhvr>
                                      <p:to>
                                        <p:strVal val="visible"/>
                                      </p:to>
                                    </p:set>
                                    <p:anim calcmode="lin" valueType="num">
                                      <p:cBhvr additive="base">
                                        <p:cTn id="43" dur="500" fill="hold"/>
                                        <p:tgtEl>
                                          <p:spTgt spid="477255"/>
                                        </p:tgtEl>
                                        <p:attrNameLst>
                                          <p:attrName>ppt_x</p:attrName>
                                        </p:attrNameLst>
                                      </p:cBhvr>
                                      <p:tavLst>
                                        <p:tav tm="0">
                                          <p:val>
                                            <p:strVal val="#ppt_x"/>
                                          </p:val>
                                        </p:tav>
                                        <p:tav tm="100000">
                                          <p:val>
                                            <p:strVal val="#ppt_x"/>
                                          </p:val>
                                        </p:tav>
                                      </p:tavLst>
                                    </p:anim>
                                    <p:anim calcmode="lin" valueType="num">
                                      <p:cBhvr additive="base">
                                        <p:cTn id="44" dur="500" fill="hold"/>
                                        <p:tgtEl>
                                          <p:spTgt spid="477255"/>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47725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77264"/>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0" presetClass="path" presetSubtype="0" accel="50000" decel="50000" fill="hold" grpId="0" nodeType="clickEffect">
                                  <p:stCondLst>
                                    <p:cond delay="0"/>
                                  </p:stCondLst>
                                  <p:childTnLst>
                                    <p:animMotion origin="layout" path="M 0.07344 0.03218 L 0.30642 0.28403 " pathEditMode="relative" rAng="0" ptsTypes="AA">
                                      <p:cBhvr>
                                        <p:cTn id="54" dur="500" fill="hold"/>
                                        <p:tgtEl>
                                          <p:spTgt spid="477255"/>
                                        </p:tgtEl>
                                        <p:attrNameLst>
                                          <p:attrName>ppt_x</p:attrName>
                                          <p:attrName>ppt_y</p:attrName>
                                        </p:attrNameLst>
                                      </p:cBhvr>
                                      <p:rCtr x="11600" y="12600"/>
                                    </p:animMotion>
                                  </p:childTnLst>
                                </p:cTn>
                              </p:par>
                              <p:par>
                                <p:cTn id="55" presetID="1" presetClass="entr" presetSubtype="0" fill="hold" grpId="0" nodeType="withEffect">
                                  <p:stCondLst>
                                    <p:cond delay="0"/>
                                  </p:stCondLst>
                                  <p:childTnLst>
                                    <p:set>
                                      <p:cBhvr>
                                        <p:cTn id="56" dur="1" fill="hold">
                                          <p:stCondLst>
                                            <p:cond delay="0"/>
                                          </p:stCondLst>
                                        </p:cTn>
                                        <p:tgtEl>
                                          <p:spTgt spid="47726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grpId="1" nodeType="clickEffect">
                                  <p:stCondLst>
                                    <p:cond delay="0"/>
                                  </p:stCondLst>
                                  <p:childTnLst>
                                    <p:set>
                                      <p:cBhvr>
                                        <p:cTn id="60" dur="1" fill="hold">
                                          <p:stCondLst>
                                            <p:cond delay="0"/>
                                          </p:stCondLst>
                                        </p:cTn>
                                        <p:tgtEl>
                                          <p:spTgt spid="477256"/>
                                        </p:tgtEl>
                                        <p:attrNameLst>
                                          <p:attrName>style.visibility</p:attrName>
                                        </p:attrNameLst>
                                      </p:cBhvr>
                                      <p:to>
                                        <p:strVal val="visible"/>
                                      </p:to>
                                    </p:set>
                                    <p:anim calcmode="lin" valueType="num">
                                      <p:cBhvr additive="base">
                                        <p:cTn id="61" dur="500" fill="hold"/>
                                        <p:tgtEl>
                                          <p:spTgt spid="477256"/>
                                        </p:tgtEl>
                                        <p:attrNameLst>
                                          <p:attrName>ppt_x</p:attrName>
                                        </p:attrNameLst>
                                      </p:cBhvr>
                                      <p:tavLst>
                                        <p:tav tm="0">
                                          <p:val>
                                            <p:strVal val="#ppt_x"/>
                                          </p:val>
                                        </p:tav>
                                        <p:tav tm="100000">
                                          <p:val>
                                            <p:strVal val="#ppt_x"/>
                                          </p:val>
                                        </p:tav>
                                      </p:tavLst>
                                    </p:anim>
                                    <p:anim calcmode="lin" valueType="num">
                                      <p:cBhvr additive="base">
                                        <p:cTn id="62" dur="500" fill="hold"/>
                                        <p:tgtEl>
                                          <p:spTgt spid="477256"/>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2" nodeType="clickEffect">
                                  <p:stCondLst>
                                    <p:cond delay="0"/>
                                  </p:stCondLst>
                                  <p:childTnLst>
                                    <p:set>
                                      <p:cBhvr>
                                        <p:cTn id="66" dur="1" fill="hold">
                                          <p:stCondLst>
                                            <p:cond delay="0"/>
                                          </p:stCondLst>
                                        </p:cTn>
                                        <p:tgtEl>
                                          <p:spTgt spid="4772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77265"/>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0" presetClass="path" presetSubtype="0" accel="50000" decel="50000" fill="hold" grpId="0" nodeType="clickEffect">
                                  <p:stCondLst>
                                    <p:cond delay="0"/>
                                  </p:stCondLst>
                                  <p:childTnLst>
                                    <p:animMotion origin="layout" path="M 0.07344 0.03218 L 0.30642 0.28403 " pathEditMode="relative" rAng="0" ptsTypes="AA">
                                      <p:cBhvr>
                                        <p:cTn id="72" dur="500" fill="hold"/>
                                        <p:tgtEl>
                                          <p:spTgt spid="477256"/>
                                        </p:tgtEl>
                                        <p:attrNameLst>
                                          <p:attrName>ppt_x</p:attrName>
                                          <p:attrName>ppt_y</p:attrName>
                                        </p:attrNameLst>
                                      </p:cBhvr>
                                      <p:rCtr x="11600" y="12600"/>
                                    </p:animMotion>
                                  </p:childTnLst>
                                </p:cTn>
                              </p:par>
                              <p:par>
                                <p:cTn id="73" presetID="1" presetClass="entr" presetSubtype="0" fill="hold" grpId="0" nodeType="withEffect">
                                  <p:stCondLst>
                                    <p:cond delay="0"/>
                                  </p:stCondLst>
                                  <p:childTnLst>
                                    <p:set>
                                      <p:cBhvr>
                                        <p:cTn id="74" dur="1" fill="hold">
                                          <p:stCondLst>
                                            <p:cond delay="0"/>
                                          </p:stCondLst>
                                        </p:cTn>
                                        <p:tgtEl>
                                          <p:spTgt spid="47726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1" fill="hold" grpId="0" nodeType="clickEffect">
                                  <p:stCondLst>
                                    <p:cond delay="0"/>
                                  </p:stCondLst>
                                  <p:childTnLst>
                                    <p:set>
                                      <p:cBhvr>
                                        <p:cTn id="78" dur="1" fill="hold">
                                          <p:stCondLst>
                                            <p:cond delay="0"/>
                                          </p:stCondLst>
                                        </p:cTn>
                                        <p:tgtEl>
                                          <p:spTgt spid="477257"/>
                                        </p:tgtEl>
                                        <p:attrNameLst>
                                          <p:attrName>style.visibility</p:attrName>
                                        </p:attrNameLst>
                                      </p:cBhvr>
                                      <p:to>
                                        <p:strVal val="visible"/>
                                      </p:to>
                                    </p:set>
                                    <p:anim calcmode="lin" valueType="num">
                                      <p:cBhvr additive="base">
                                        <p:cTn id="79" dur="500" fill="hold"/>
                                        <p:tgtEl>
                                          <p:spTgt spid="477257"/>
                                        </p:tgtEl>
                                        <p:attrNameLst>
                                          <p:attrName>ppt_x</p:attrName>
                                        </p:attrNameLst>
                                      </p:cBhvr>
                                      <p:tavLst>
                                        <p:tav tm="0">
                                          <p:val>
                                            <p:strVal val="#ppt_x"/>
                                          </p:val>
                                        </p:tav>
                                        <p:tav tm="100000">
                                          <p:val>
                                            <p:strVal val="#ppt_x"/>
                                          </p:val>
                                        </p:tav>
                                      </p:tavLst>
                                    </p:anim>
                                    <p:anim calcmode="lin" valueType="num">
                                      <p:cBhvr additive="base">
                                        <p:cTn id="80" dur="500" fill="hold"/>
                                        <p:tgtEl>
                                          <p:spTgt spid="477257"/>
                                        </p:tgtEl>
                                        <p:attrNameLst>
                                          <p:attrName>ppt_y</p:attrName>
                                        </p:attrNameLst>
                                      </p:cBhvr>
                                      <p:tavLst>
                                        <p:tav tm="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1" fill="hold" grpId="1" nodeType="clickEffect">
                                  <p:stCondLst>
                                    <p:cond delay="0"/>
                                  </p:stCondLst>
                                  <p:childTnLst>
                                    <p:set>
                                      <p:cBhvr>
                                        <p:cTn id="84" dur="1" fill="hold">
                                          <p:stCondLst>
                                            <p:cond delay="0"/>
                                          </p:stCondLst>
                                        </p:cTn>
                                        <p:tgtEl>
                                          <p:spTgt spid="477258"/>
                                        </p:tgtEl>
                                        <p:attrNameLst>
                                          <p:attrName>style.visibility</p:attrName>
                                        </p:attrNameLst>
                                      </p:cBhvr>
                                      <p:to>
                                        <p:strVal val="visible"/>
                                      </p:to>
                                    </p:set>
                                    <p:anim calcmode="lin" valueType="num">
                                      <p:cBhvr additive="base">
                                        <p:cTn id="85" dur="500" fill="hold"/>
                                        <p:tgtEl>
                                          <p:spTgt spid="477258"/>
                                        </p:tgtEl>
                                        <p:attrNameLst>
                                          <p:attrName>ppt_x</p:attrName>
                                        </p:attrNameLst>
                                      </p:cBhvr>
                                      <p:tavLst>
                                        <p:tav tm="0">
                                          <p:val>
                                            <p:strVal val="#ppt_x"/>
                                          </p:val>
                                        </p:tav>
                                        <p:tav tm="100000">
                                          <p:val>
                                            <p:strVal val="#ppt_x"/>
                                          </p:val>
                                        </p:tav>
                                      </p:tavLst>
                                    </p:anim>
                                    <p:anim calcmode="lin" valueType="num">
                                      <p:cBhvr additive="base">
                                        <p:cTn id="86" dur="500" fill="hold"/>
                                        <p:tgtEl>
                                          <p:spTgt spid="477258"/>
                                        </p:tgtEl>
                                        <p:attrNameLst>
                                          <p:attrName>ppt_y</p:attrName>
                                        </p:attrNameLst>
                                      </p:cBhvr>
                                      <p:tavLst>
                                        <p:tav tm="0">
                                          <p:val>
                                            <p:strVal val="0-#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47725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77266"/>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0.07343 0.03217 L 0.30468 0.34282 " pathEditMode="relative" rAng="0" ptsTypes="AA">
                                      <p:cBhvr>
                                        <p:cTn id="96" dur="500" fill="hold"/>
                                        <p:tgtEl>
                                          <p:spTgt spid="477258"/>
                                        </p:tgtEl>
                                        <p:attrNameLst>
                                          <p:attrName>ppt_x</p:attrName>
                                          <p:attrName>ppt_y</p:attrName>
                                        </p:attrNameLst>
                                      </p:cBhvr>
                                      <p:rCtr x="11600" y="15500"/>
                                    </p:animMotion>
                                  </p:childTnLst>
                                </p:cTn>
                              </p:par>
                              <p:par>
                                <p:cTn id="97" presetID="1" presetClass="entr" presetSubtype="0" fill="hold" grpId="0" nodeType="withEffect">
                                  <p:stCondLst>
                                    <p:cond delay="0"/>
                                  </p:stCondLst>
                                  <p:childTnLst>
                                    <p:set>
                                      <p:cBhvr>
                                        <p:cTn id="98" dur="1" fill="hold">
                                          <p:stCondLst>
                                            <p:cond delay="0"/>
                                          </p:stCondLst>
                                        </p:cTn>
                                        <p:tgtEl>
                                          <p:spTgt spid="477267"/>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1" fill="hold" grpId="1" nodeType="clickEffect">
                                  <p:stCondLst>
                                    <p:cond delay="0"/>
                                  </p:stCondLst>
                                  <p:childTnLst>
                                    <p:set>
                                      <p:cBhvr>
                                        <p:cTn id="102" dur="1" fill="hold">
                                          <p:stCondLst>
                                            <p:cond delay="0"/>
                                          </p:stCondLst>
                                        </p:cTn>
                                        <p:tgtEl>
                                          <p:spTgt spid="477259"/>
                                        </p:tgtEl>
                                        <p:attrNameLst>
                                          <p:attrName>style.visibility</p:attrName>
                                        </p:attrNameLst>
                                      </p:cBhvr>
                                      <p:to>
                                        <p:strVal val="visible"/>
                                      </p:to>
                                    </p:set>
                                    <p:anim calcmode="lin" valueType="num">
                                      <p:cBhvr additive="base">
                                        <p:cTn id="103" dur="500" fill="hold"/>
                                        <p:tgtEl>
                                          <p:spTgt spid="477259"/>
                                        </p:tgtEl>
                                        <p:attrNameLst>
                                          <p:attrName>ppt_x</p:attrName>
                                        </p:attrNameLst>
                                      </p:cBhvr>
                                      <p:tavLst>
                                        <p:tav tm="0">
                                          <p:val>
                                            <p:strVal val="#ppt_x"/>
                                          </p:val>
                                        </p:tav>
                                        <p:tav tm="100000">
                                          <p:val>
                                            <p:strVal val="#ppt_x"/>
                                          </p:val>
                                        </p:tav>
                                      </p:tavLst>
                                    </p:anim>
                                    <p:anim calcmode="lin" valueType="num">
                                      <p:cBhvr additive="base">
                                        <p:cTn id="104" dur="500" fill="hold"/>
                                        <p:tgtEl>
                                          <p:spTgt spid="477259"/>
                                        </p:tgtEl>
                                        <p:attrNameLst>
                                          <p:attrName>ppt_y</p:attrName>
                                        </p:attrNameLst>
                                      </p:cBhvr>
                                      <p:tavLst>
                                        <p:tav tm="0">
                                          <p:val>
                                            <p:strVal val="0-#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47725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77267"/>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0" presetClass="path" presetSubtype="0" accel="50000" decel="50000" fill="hold" grpId="0" nodeType="clickEffect">
                                  <p:stCondLst>
                                    <p:cond delay="0"/>
                                  </p:stCondLst>
                                  <p:childTnLst>
                                    <p:animMotion origin="layout" path="M 0.07343 0.03217 L 0.30468 0.34282 " pathEditMode="relative" rAng="0" ptsTypes="AA">
                                      <p:cBhvr>
                                        <p:cTn id="114" dur="500" fill="hold"/>
                                        <p:tgtEl>
                                          <p:spTgt spid="477259"/>
                                        </p:tgtEl>
                                        <p:attrNameLst>
                                          <p:attrName>ppt_x</p:attrName>
                                          <p:attrName>ppt_y</p:attrName>
                                        </p:attrNameLst>
                                      </p:cBhvr>
                                      <p:rCtr x="11600" y="15500"/>
                                    </p:animMotion>
                                  </p:childTnLst>
                                </p:cTn>
                              </p:par>
                              <p:par>
                                <p:cTn id="115" presetID="1" presetClass="entr" presetSubtype="0" fill="hold" grpId="0" nodeType="withEffect">
                                  <p:stCondLst>
                                    <p:cond delay="0"/>
                                  </p:stCondLst>
                                  <p:childTnLst>
                                    <p:set>
                                      <p:cBhvr>
                                        <p:cTn id="116" dur="1" fill="hold">
                                          <p:stCondLst>
                                            <p:cond delay="0"/>
                                          </p:stCondLst>
                                        </p:cTn>
                                        <p:tgtEl>
                                          <p:spTgt spid="47726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1" fill="hold" grpId="1" nodeType="clickEffect">
                                  <p:stCondLst>
                                    <p:cond delay="0"/>
                                  </p:stCondLst>
                                  <p:childTnLst>
                                    <p:set>
                                      <p:cBhvr>
                                        <p:cTn id="120" dur="1" fill="hold">
                                          <p:stCondLst>
                                            <p:cond delay="0"/>
                                          </p:stCondLst>
                                        </p:cTn>
                                        <p:tgtEl>
                                          <p:spTgt spid="477260"/>
                                        </p:tgtEl>
                                        <p:attrNameLst>
                                          <p:attrName>style.visibility</p:attrName>
                                        </p:attrNameLst>
                                      </p:cBhvr>
                                      <p:to>
                                        <p:strVal val="visible"/>
                                      </p:to>
                                    </p:set>
                                    <p:anim calcmode="lin" valueType="num">
                                      <p:cBhvr additive="base">
                                        <p:cTn id="121" dur="500" fill="hold"/>
                                        <p:tgtEl>
                                          <p:spTgt spid="477260"/>
                                        </p:tgtEl>
                                        <p:attrNameLst>
                                          <p:attrName>ppt_x</p:attrName>
                                        </p:attrNameLst>
                                      </p:cBhvr>
                                      <p:tavLst>
                                        <p:tav tm="0">
                                          <p:val>
                                            <p:strVal val="#ppt_x"/>
                                          </p:val>
                                        </p:tav>
                                        <p:tav tm="100000">
                                          <p:val>
                                            <p:strVal val="#ppt_x"/>
                                          </p:val>
                                        </p:tav>
                                      </p:tavLst>
                                    </p:anim>
                                    <p:anim calcmode="lin" valueType="num">
                                      <p:cBhvr additive="base">
                                        <p:cTn id="122" dur="500" fill="hold"/>
                                        <p:tgtEl>
                                          <p:spTgt spid="477260"/>
                                        </p:tgtEl>
                                        <p:attrNameLst>
                                          <p:attrName>ppt_y</p:attrName>
                                        </p:attrNameLst>
                                      </p:cBhvr>
                                      <p:tavLst>
                                        <p:tav tm="0">
                                          <p:val>
                                            <p:strVal val="0-#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2" nodeType="clickEffect">
                                  <p:stCondLst>
                                    <p:cond delay="0"/>
                                  </p:stCondLst>
                                  <p:childTnLst>
                                    <p:set>
                                      <p:cBhvr>
                                        <p:cTn id="126" dur="1" fill="hold">
                                          <p:stCondLst>
                                            <p:cond delay="0"/>
                                          </p:stCondLst>
                                        </p:cTn>
                                        <p:tgtEl>
                                          <p:spTgt spid="477259"/>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77268"/>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0" presetClass="path" presetSubtype="0" accel="50000" decel="50000" fill="hold" grpId="0" nodeType="clickEffect">
                                  <p:stCondLst>
                                    <p:cond delay="0"/>
                                  </p:stCondLst>
                                  <p:childTnLst>
                                    <p:animMotion origin="layout" path="M 0.07343 0.03217 L 0.30468 0.34282 " pathEditMode="relative" rAng="0" ptsTypes="AA">
                                      <p:cBhvr>
                                        <p:cTn id="132" dur="500" fill="hold"/>
                                        <p:tgtEl>
                                          <p:spTgt spid="477260"/>
                                        </p:tgtEl>
                                        <p:attrNameLst>
                                          <p:attrName>ppt_x</p:attrName>
                                          <p:attrName>ppt_y</p:attrName>
                                        </p:attrNameLst>
                                      </p:cBhvr>
                                      <p:rCtr x="11600" y="15500"/>
                                    </p:animMotion>
                                  </p:childTnLst>
                                </p:cTn>
                              </p:par>
                              <p:par>
                                <p:cTn id="133" presetID="1" presetClass="entr" presetSubtype="0" fill="hold" grpId="0" nodeType="withEffect">
                                  <p:stCondLst>
                                    <p:cond delay="0"/>
                                  </p:stCondLst>
                                  <p:childTnLst>
                                    <p:set>
                                      <p:cBhvr>
                                        <p:cTn id="134" dur="1" fill="hold">
                                          <p:stCondLst>
                                            <p:cond delay="0"/>
                                          </p:stCondLst>
                                        </p:cTn>
                                        <p:tgtEl>
                                          <p:spTgt spid="477269"/>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grpId="1" nodeType="clickEffect">
                                  <p:stCondLst>
                                    <p:cond delay="0"/>
                                  </p:stCondLst>
                                  <p:childTnLst>
                                    <p:set>
                                      <p:cBhvr>
                                        <p:cTn id="138" dur="1" fill="hold">
                                          <p:stCondLst>
                                            <p:cond delay="0"/>
                                          </p:stCondLst>
                                        </p:cTn>
                                        <p:tgtEl>
                                          <p:spTgt spid="477261"/>
                                        </p:tgtEl>
                                        <p:attrNameLst>
                                          <p:attrName>style.visibility</p:attrName>
                                        </p:attrNameLst>
                                      </p:cBhvr>
                                      <p:to>
                                        <p:strVal val="visible"/>
                                      </p:to>
                                    </p:set>
                                    <p:anim calcmode="lin" valueType="num">
                                      <p:cBhvr additive="base">
                                        <p:cTn id="139" dur="500" fill="hold"/>
                                        <p:tgtEl>
                                          <p:spTgt spid="477261"/>
                                        </p:tgtEl>
                                        <p:attrNameLst>
                                          <p:attrName>ppt_x</p:attrName>
                                        </p:attrNameLst>
                                      </p:cBhvr>
                                      <p:tavLst>
                                        <p:tav tm="0">
                                          <p:val>
                                            <p:strVal val="#ppt_x"/>
                                          </p:val>
                                        </p:tav>
                                        <p:tav tm="100000">
                                          <p:val>
                                            <p:strVal val="#ppt_x"/>
                                          </p:val>
                                        </p:tav>
                                      </p:tavLst>
                                    </p:anim>
                                    <p:anim calcmode="lin" valueType="num">
                                      <p:cBhvr additive="base">
                                        <p:cTn id="140" dur="500" fill="hold"/>
                                        <p:tgtEl>
                                          <p:spTgt spid="477261"/>
                                        </p:tgtEl>
                                        <p:attrNameLst>
                                          <p:attrName>ppt_y</p:attrName>
                                        </p:attrNameLst>
                                      </p:cBhvr>
                                      <p:tavLst>
                                        <p:tav tm="0">
                                          <p:val>
                                            <p:strVal val="0-#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xit" presetSubtype="0" fill="hold" grpId="2" nodeType="clickEffect">
                                  <p:stCondLst>
                                    <p:cond delay="0"/>
                                  </p:stCondLst>
                                  <p:childTnLst>
                                    <p:set>
                                      <p:cBhvr>
                                        <p:cTn id="144" dur="1" fill="hold">
                                          <p:stCondLst>
                                            <p:cond delay="0"/>
                                          </p:stCondLst>
                                        </p:cTn>
                                        <p:tgtEl>
                                          <p:spTgt spid="47726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77269"/>
                                        </p:tgtEl>
                                        <p:attrNameLst>
                                          <p:attrName>style.visibility</p:attrName>
                                        </p:attrNameLst>
                                      </p:cBhvr>
                                      <p:to>
                                        <p:strVal val="hidden"/>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0" presetClass="path" presetSubtype="0" accel="50000" decel="50000" fill="hold" grpId="0" nodeType="clickEffect">
                                  <p:stCondLst>
                                    <p:cond delay="0"/>
                                  </p:stCondLst>
                                  <p:childTnLst>
                                    <p:animMotion origin="layout" path="M 0.07343 0.03217 L 0.30468 0.34282 " pathEditMode="relative" rAng="0" ptsTypes="AA">
                                      <p:cBhvr>
                                        <p:cTn id="150" dur="500" fill="hold"/>
                                        <p:tgtEl>
                                          <p:spTgt spid="477261"/>
                                        </p:tgtEl>
                                        <p:attrNameLst>
                                          <p:attrName>ppt_x</p:attrName>
                                          <p:attrName>ppt_y</p:attrName>
                                        </p:attrNameLst>
                                      </p:cBhvr>
                                      <p:rCtr x="11600" y="15500"/>
                                    </p:animMotion>
                                  </p:childTnLst>
                                </p:cTn>
                              </p:par>
                              <p:par>
                                <p:cTn id="151" presetID="1" presetClass="entr" presetSubtype="0" fill="hold" grpId="0" nodeType="withEffect">
                                  <p:stCondLst>
                                    <p:cond delay="0"/>
                                  </p:stCondLst>
                                  <p:childTnLst>
                                    <p:set>
                                      <p:cBhvr>
                                        <p:cTn id="152" dur="1" fill="hold">
                                          <p:stCondLst>
                                            <p:cond delay="0"/>
                                          </p:stCondLst>
                                        </p:cTn>
                                        <p:tgtEl>
                                          <p:spTgt spid="4772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1" fill="hold" grpId="1" nodeType="clickEffect">
                                  <p:stCondLst>
                                    <p:cond delay="0"/>
                                  </p:stCondLst>
                                  <p:childTnLst>
                                    <p:set>
                                      <p:cBhvr>
                                        <p:cTn id="156" dur="1" fill="hold">
                                          <p:stCondLst>
                                            <p:cond delay="0"/>
                                          </p:stCondLst>
                                        </p:cTn>
                                        <p:tgtEl>
                                          <p:spTgt spid="477262"/>
                                        </p:tgtEl>
                                        <p:attrNameLst>
                                          <p:attrName>style.visibility</p:attrName>
                                        </p:attrNameLst>
                                      </p:cBhvr>
                                      <p:to>
                                        <p:strVal val="visible"/>
                                      </p:to>
                                    </p:set>
                                    <p:anim calcmode="lin" valueType="num">
                                      <p:cBhvr additive="base">
                                        <p:cTn id="157" dur="500" fill="hold"/>
                                        <p:tgtEl>
                                          <p:spTgt spid="477262"/>
                                        </p:tgtEl>
                                        <p:attrNameLst>
                                          <p:attrName>ppt_x</p:attrName>
                                        </p:attrNameLst>
                                      </p:cBhvr>
                                      <p:tavLst>
                                        <p:tav tm="0">
                                          <p:val>
                                            <p:strVal val="#ppt_x"/>
                                          </p:val>
                                        </p:tav>
                                        <p:tav tm="100000">
                                          <p:val>
                                            <p:strVal val="#ppt_x"/>
                                          </p:val>
                                        </p:tav>
                                      </p:tavLst>
                                    </p:anim>
                                    <p:anim calcmode="lin" valueType="num">
                                      <p:cBhvr additive="base">
                                        <p:cTn id="158" dur="500" fill="hold"/>
                                        <p:tgtEl>
                                          <p:spTgt spid="477262"/>
                                        </p:tgtEl>
                                        <p:attrNameLst>
                                          <p:attrName>ppt_y</p:attrName>
                                        </p:attrNameLst>
                                      </p:cBhvr>
                                      <p:tavLst>
                                        <p:tav tm="0">
                                          <p:val>
                                            <p:strVal val="0-#ppt_h/2"/>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2" nodeType="clickEffect">
                                  <p:stCondLst>
                                    <p:cond delay="0"/>
                                  </p:stCondLst>
                                  <p:childTnLst>
                                    <p:set>
                                      <p:cBhvr>
                                        <p:cTn id="162" dur="1" fill="hold">
                                          <p:stCondLst>
                                            <p:cond delay="0"/>
                                          </p:stCondLst>
                                        </p:cTn>
                                        <p:tgtEl>
                                          <p:spTgt spid="47726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477270"/>
                                        </p:tgtEl>
                                        <p:attrNameLst>
                                          <p:attrName>style.visibility</p:attrName>
                                        </p:attrNameLst>
                                      </p:cBhvr>
                                      <p:to>
                                        <p:strVal val="hidden"/>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0" presetClass="path" presetSubtype="0" accel="50000" decel="50000" fill="hold" grpId="0" nodeType="clickEffect">
                                  <p:stCondLst>
                                    <p:cond delay="0"/>
                                  </p:stCondLst>
                                  <p:childTnLst>
                                    <p:animMotion origin="layout" path="M 0.07343 0.03217 L 0.30468 0.34282 " pathEditMode="relative" rAng="0" ptsTypes="AA">
                                      <p:cBhvr>
                                        <p:cTn id="168" dur="500" fill="hold"/>
                                        <p:tgtEl>
                                          <p:spTgt spid="477262"/>
                                        </p:tgtEl>
                                        <p:attrNameLst>
                                          <p:attrName>ppt_x</p:attrName>
                                          <p:attrName>ppt_y</p:attrName>
                                        </p:attrNameLst>
                                      </p:cBhvr>
                                      <p:rCtr x="11600" y="15500"/>
                                    </p:animMotion>
                                  </p:childTnLst>
                                </p:cTn>
                              </p:par>
                              <p:par>
                                <p:cTn id="169" presetID="1" presetClass="entr" presetSubtype="0" fill="hold" grpId="0" nodeType="withEffect">
                                  <p:stCondLst>
                                    <p:cond delay="0"/>
                                  </p:stCondLst>
                                  <p:childTnLst>
                                    <p:set>
                                      <p:cBhvr>
                                        <p:cTn id="170" dur="1" fill="hold">
                                          <p:stCondLst>
                                            <p:cond delay="0"/>
                                          </p:stCondLst>
                                        </p:cTn>
                                        <p:tgtEl>
                                          <p:spTgt spid="477271"/>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xit" presetSubtype="0" fill="hold" grpId="2" nodeType="clickEffect">
                                  <p:stCondLst>
                                    <p:cond delay="0"/>
                                  </p:stCondLst>
                                  <p:childTnLst>
                                    <p:set>
                                      <p:cBhvr>
                                        <p:cTn id="174" dur="1" fill="hold">
                                          <p:stCondLst>
                                            <p:cond delay="0"/>
                                          </p:stCondLst>
                                        </p:cTn>
                                        <p:tgtEl>
                                          <p:spTgt spid="477262"/>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477271"/>
                                        </p:tgtEl>
                                        <p:attrNameLst>
                                          <p:attrName>style.visibility</p:attrName>
                                        </p:attrNameLst>
                                      </p:cBhvr>
                                      <p:to>
                                        <p:strVal val="hidden"/>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77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46" grpId="0"/>
      <p:bldP spid="477246" grpId="1"/>
      <p:bldP spid="477250" grpId="0"/>
      <p:bldP spid="477251" grpId="0"/>
      <p:bldP spid="477251" grpId="1"/>
      <p:bldP spid="477251" grpId="2"/>
      <p:bldP spid="477252" grpId="0"/>
      <p:bldP spid="477255" grpId="0"/>
      <p:bldP spid="477255" grpId="1"/>
      <p:bldP spid="477255" grpId="2"/>
      <p:bldP spid="477256" grpId="0"/>
      <p:bldP spid="477256" grpId="1"/>
      <p:bldP spid="477256" grpId="2"/>
      <p:bldP spid="477257" grpId="0"/>
      <p:bldP spid="477258" grpId="0"/>
      <p:bldP spid="477258" grpId="1"/>
      <p:bldP spid="477258" grpId="2"/>
      <p:bldP spid="477259" grpId="0"/>
      <p:bldP spid="477259" grpId="1"/>
      <p:bldP spid="477259" grpId="2"/>
      <p:bldP spid="477260" grpId="0"/>
      <p:bldP spid="477260" grpId="1"/>
      <p:bldP spid="477260" grpId="2"/>
      <p:bldP spid="477261" grpId="0"/>
      <p:bldP spid="477261" grpId="1"/>
      <p:bldP spid="477261" grpId="2"/>
      <p:bldP spid="477262" grpId="0"/>
      <p:bldP spid="477262" grpId="1"/>
      <p:bldP spid="477262" grpId="2"/>
      <p:bldP spid="477263" grpId="0" animBg="1"/>
      <p:bldP spid="477263" grpId="1" animBg="1"/>
      <p:bldP spid="477264" grpId="0" animBg="1"/>
      <p:bldP spid="477264" grpId="1" animBg="1"/>
      <p:bldP spid="477265" grpId="0" animBg="1"/>
      <p:bldP spid="477265" grpId="1" animBg="1"/>
      <p:bldP spid="477266" grpId="0" animBg="1"/>
      <p:bldP spid="477266" grpId="1" animBg="1"/>
      <p:bldP spid="477267" grpId="0" animBg="1"/>
      <p:bldP spid="477267" grpId="1" animBg="1"/>
      <p:bldP spid="477268" grpId="0" animBg="1"/>
      <p:bldP spid="477268" grpId="1" animBg="1"/>
      <p:bldP spid="477269" grpId="0" animBg="1"/>
      <p:bldP spid="477269" grpId="1" animBg="1"/>
      <p:bldP spid="477270" grpId="0" animBg="1"/>
      <p:bldP spid="477270" grpId="1" animBg="1"/>
      <p:bldP spid="477271" grpId="0" animBg="1"/>
      <p:bldP spid="477271" grpId="1" animBg="1"/>
      <p:bldP spid="4772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4B72B576-FAA6-B048-9106-99A9881F547D}"/>
              </a:ext>
            </a:extLst>
          </p:cNvPr>
          <p:cNvSpPr>
            <a:spLocks noGrp="1" noChangeArrowheads="1"/>
          </p:cNvSpPr>
          <p:nvPr>
            <p:ph type="title"/>
          </p:nvPr>
        </p:nvSpPr>
        <p:spPr/>
        <p:txBody>
          <a:bodyPr/>
          <a:lstStyle/>
          <a:p>
            <a:r>
              <a:rPr lang="en-US" altLang="en-US">
                <a:ea typeface="ＭＳ Ｐゴシック" panose="020B0600070205080204" pitchFamily="34" charset="-128"/>
              </a:rPr>
              <a:t>Four Mysteries: Familiar with Any?</a:t>
            </a:r>
          </a:p>
        </p:txBody>
      </p:sp>
      <p:sp>
        <p:nvSpPr>
          <p:cNvPr id="3" name="Content Placeholder 2">
            <a:extLst>
              <a:ext uri="{FF2B5EF4-FFF2-40B4-BE49-F238E27FC236}">
                <a16:creationId xmlns:a16="http://schemas.microsoft.com/office/drawing/2014/main" id="{DD738021-0B38-D240-ACF5-9CD1D3B80080}"/>
              </a:ext>
            </a:extLst>
          </p:cNvPr>
          <p:cNvSpPr>
            <a:spLocks noGrp="1"/>
          </p:cNvSpPr>
          <p:nvPr>
            <p:ph idx="1"/>
          </p:nvPr>
        </p:nvSpPr>
        <p:spPr>
          <a:xfrm>
            <a:off x="228600" y="1130300"/>
            <a:ext cx="8610600" cy="5194300"/>
          </a:xfrm>
        </p:spPr>
        <p:txBody>
          <a:bodyPr/>
          <a:lstStyle/>
          <a:p>
            <a:pPr>
              <a:defRPr/>
            </a:pPr>
            <a:r>
              <a:rPr lang="en-US" dirty="0"/>
              <a:t>Meltdown &amp; </a:t>
            </a:r>
            <a:r>
              <a:rPr lang="en-US" dirty="0" err="1"/>
              <a:t>Spectre</a:t>
            </a:r>
            <a:r>
              <a:rPr lang="en-US" dirty="0"/>
              <a:t> (2017-2018)</a:t>
            </a:r>
          </a:p>
          <a:p>
            <a:pPr>
              <a:defRPr/>
            </a:pPr>
            <a:endParaRPr lang="en-US" dirty="0"/>
          </a:p>
          <a:p>
            <a:pPr>
              <a:defRPr/>
            </a:pPr>
            <a:endParaRPr lang="en-US" dirty="0"/>
          </a:p>
          <a:p>
            <a:pPr>
              <a:defRPr/>
            </a:pPr>
            <a:r>
              <a:rPr lang="en-US" dirty="0" err="1"/>
              <a:t>Rowhammer</a:t>
            </a:r>
            <a:r>
              <a:rPr lang="en-US" dirty="0"/>
              <a:t> (2012-2014)</a:t>
            </a:r>
          </a:p>
          <a:p>
            <a:pPr>
              <a:defRPr/>
            </a:pPr>
            <a:endParaRPr lang="en-US" dirty="0"/>
          </a:p>
          <a:p>
            <a:pPr marL="0" indent="0">
              <a:buFont typeface="Wingdings" pitchFamily="2" charset="2"/>
              <a:buNone/>
              <a:defRPr/>
            </a:pPr>
            <a:endParaRPr lang="en-US" dirty="0"/>
          </a:p>
          <a:p>
            <a:pPr>
              <a:defRPr/>
            </a:pPr>
            <a:r>
              <a:rPr lang="en-US" dirty="0"/>
              <a:t>Memories Forget: Refresh (2011-2012)</a:t>
            </a:r>
          </a:p>
          <a:p>
            <a:pPr>
              <a:defRPr/>
            </a:pPr>
            <a:endParaRPr lang="en-US" dirty="0"/>
          </a:p>
          <a:p>
            <a:pPr>
              <a:defRPr/>
            </a:pPr>
            <a:endParaRPr lang="en-US" dirty="0"/>
          </a:p>
          <a:p>
            <a:pPr>
              <a:defRPr/>
            </a:pPr>
            <a:r>
              <a:rPr lang="en-US" dirty="0"/>
              <a:t>Memory Performance Attacks (2006-2007)</a:t>
            </a:r>
          </a:p>
          <a:p>
            <a:pPr>
              <a:defRPr/>
            </a:pPr>
            <a:endParaRPr lang="en-US" dirty="0"/>
          </a:p>
          <a:p>
            <a:pPr marL="0" indent="0">
              <a:buFont typeface="Wingdings" pitchFamily="2" charset="2"/>
              <a:buNone/>
              <a:defRPr/>
            </a:pPr>
            <a:endParaRPr lang="en-US" dirty="0"/>
          </a:p>
        </p:txBody>
      </p:sp>
      <p:sp>
        <p:nvSpPr>
          <p:cNvPr id="123907" name="Slide Number Placeholder 3">
            <a:extLst>
              <a:ext uri="{FF2B5EF4-FFF2-40B4-BE49-F238E27FC236}">
                <a16:creationId xmlns:a16="http://schemas.microsoft.com/office/drawing/2014/main" id="{F4579BAD-5413-B749-BE4D-A5B37CFCBF81}"/>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AFD8D2-743E-D249-8BFB-94AA9D5BECA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49945360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a:extLst>
              <a:ext uri="{FF2B5EF4-FFF2-40B4-BE49-F238E27FC236}">
                <a16:creationId xmlns:a16="http://schemas.microsoft.com/office/drawing/2014/main" id="{54F8814A-8708-5E49-8AEA-FD5D6BB229F8}"/>
              </a:ext>
            </a:extLst>
          </p:cNvPr>
          <p:cNvSpPr>
            <a:spLocks noGrp="1" noChangeArrowheads="1"/>
          </p:cNvSpPr>
          <p:nvPr>
            <p:ph type="title"/>
          </p:nvPr>
        </p:nvSpPr>
        <p:spPr>
          <a:xfrm>
            <a:off x="228600" y="152400"/>
            <a:ext cx="8915400" cy="1066800"/>
          </a:xfrm>
        </p:spPr>
        <p:txBody>
          <a:bodyPr/>
          <a:lstStyle/>
          <a:p>
            <a:r>
              <a:rPr lang="en-US" altLang="en-US" sz="3500">
                <a:ea typeface="ＭＳ Ｐゴシック" panose="020B0600070205080204" pitchFamily="34" charset="-128"/>
              </a:rPr>
              <a:t>Now That We Know What Happens Underneath</a:t>
            </a:r>
          </a:p>
        </p:txBody>
      </p:sp>
      <p:sp>
        <p:nvSpPr>
          <p:cNvPr id="89090" name="Content Placeholder 2">
            <a:extLst>
              <a:ext uri="{FF2B5EF4-FFF2-40B4-BE49-F238E27FC236}">
                <a16:creationId xmlns:a16="http://schemas.microsoft.com/office/drawing/2014/main" id="{B30D5519-E241-D04F-BF05-5E120009B29A}"/>
              </a:ext>
            </a:extLst>
          </p:cNvPr>
          <p:cNvSpPr>
            <a:spLocks noGrp="1"/>
          </p:cNvSpPr>
          <p:nvPr>
            <p:ph idx="1"/>
          </p:nvPr>
        </p:nvSpPr>
        <p:spPr>
          <a:xfrm>
            <a:off x="228600" y="996950"/>
            <a:ext cx="8610600" cy="5194300"/>
          </a:xfrm>
        </p:spPr>
        <p:txBody>
          <a:bodyPr/>
          <a:lstStyle/>
          <a:p>
            <a:pPr>
              <a:buFont typeface="Wingdings" charset="0"/>
              <a:buChar char="n"/>
              <a:defRPr/>
            </a:pPr>
            <a:r>
              <a:rPr lang="en-US" dirty="0"/>
              <a:t>How would you solve the problem?</a:t>
            </a:r>
          </a:p>
          <a:p>
            <a:pPr>
              <a:buFont typeface="Wingdings" charset="0"/>
              <a:buChar char="n"/>
              <a:defRPr/>
            </a:pPr>
            <a:endParaRPr lang="en-US" dirty="0"/>
          </a:p>
          <a:p>
            <a:pPr>
              <a:buFont typeface="Wingdings" charset="0"/>
              <a:buChar char="n"/>
              <a:defRPr/>
            </a:pPr>
            <a:r>
              <a:rPr lang="en-US" dirty="0"/>
              <a:t>What is the right place to solve the problem?</a:t>
            </a:r>
          </a:p>
          <a:p>
            <a:pPr lvl="1">
              <a:buFont typeface="Wingdings" charset="0"/>
              <a:buChar char="q"/>
              <a:defRPr/>
            </a:pPr>
            <a:r>
              <a:rPr lang="en-US" dirty="0"/>
              <a:t>Programmer?</a:t>
            </a:r>
          </a:p>
          <a:p>
            <a:pPr lvl="1">
              <a:buFont typeface="Wingdings" charset="0"/>
              <a:buChar char="q"/>
              <a:defRPr/>
            </a:pPr>
            <a:r>
              <a:rPr lang="en-US" dirty="0"/>
              <a:t>System software?</a:t>
            </a:r>
          </a:p>
          <a:p>
            <a:pPr lvl="1">
              <a:buFont typeface="Wingdings" charset="0"/>
              <a:buChar char="q"/>
              <a:defRPr/>
            </a:pPr>
            <a:r>
              <a:rPr lang="en-US" dirty="0"/>
              <a:t>Compiler?</a:t>
            </a:r>
          </a:p>
          <a:p>
            <a:pPr lvl="1">
              <a:buFont typeface="Wingdings" charset="0"/>
              <a:buChar char="q"/>
              <a:defRPr/>
            </a:pPr>
            <a:r>
              <a:rPr lang="en-US" dirty="0"/>
              <a:t>Hardware (Memory controller)?</a:t>
            </a:r>
          </a:p>
          <a:p>
            <a:pPr lvl="1">
              <a:buFont typeface="Wingdings" charset="0"/>
              <a:buChar char="q"/>
              <a:defRPr/>
            </a:pPr>
            <a:r>
              <a:rPr lang="en-US" dirty="0"/>
              <a:t>Hardware (DRAM)?</a:t>
            </a:r>
          </a:p>
          <a:p>
            <a:pPr lvl="1">
              <a:buFont typeface="Wingdings" charset="0"/>
              <a:buChar char="q"/>
              <a:defRPr/>
            </a:pPr>
            <a:r>
              <a:rPr lang="en-US" dirty="0"/>
              <a:t>Circuits?</a:t>
            </a:r>
          </a:p>
          <a:p>
            <a:pPr lvl="1">
              <a:buFont typeface="Wingdings" charset="0"/>
              <a:buChar char="q"/>
              <a:defRPr/>
            </a:pPr>
            <a:endParaRPr lang="en-US" dirty="0"/>
          </a:p>
          <a:p>
            <a:pPr>
              <a:buFont typeface="Wingdings" charset="0"/>
              <a:buChar char="n"/>
              <a:defRPr/>
            </a:pPr>
            <a:r>
              <a:rPr lang="en-US" dirty="0"/>
              <a:t>Two other goals of this course:</a:t>
            </a:r>
          </a:p>
          <a:p>
            <a:pPr lvl="1">
              <a:buFont typeface="Wingdings" charset="0"/>
              <a:buChar char="q"/>
              <a:defRPr/>
            </a:pPr>
            <a:r>
              <a:rPr lang="en-US" dirty="0"/>
              <a:t>Enable you to </a:t>
            </a:r>
            <a:r>
              <a:rPr lang="en-US" dirty="0">
                <a:solidFill>
                  <a:srgbClr val="FF0000"/>
                </a:solidFill>
              </a:rPr>
              <a:t>think critically</a:t>
            </a:r>
          </a:p>
          <a:p>
            <a:pPr lvl="1">
              <a:buFont typeface="Wingdings" charset="0"/>
              <a:buChar char="q"/>
              <a:defRPr/>
            </a:pPr>
            <a:r>
              <a:rPr lang="en-US" dirty="0"/>
              <a:t>Enable you to </a:t>
            </a:r>
            <a:r>
              <a:rPr lang="en-US" dirty="0">
                <a:solidFill>
                  <a:srgbClr val="FF0000"/>
                </a:solidFill>
              </a:rPr>
              <a:t>think broadly</a:t>
            </a:r>
          </a:p>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marL="0" indent="0">
              <a:buFont typeface="Wingdings" charset="0"/>
              <a:buNone/>
              <a:defRPr/>
            </a:pPr>
            <a:endParaRPr lang="en-US" dirty="0"/>
          </a:p>
        </p:txBody>
      </p:sp>
      <p:sp>
        <p:nvSpPr>
          <p:cNvPr id="207875" name="Slide Number Placeholder 3">
            <a:extLst>
              <a:ext uri="{FF2B5EF4-FFF2-40B4-BE49-F238E27FC236}">
                <a16:creationId xmlns:a16="http://schemas.microsoft.com/office/drawing/2014/main" id="{FC4FEFDB-FDAF-5145-A4E0-86320909064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D22FAD-1C34-BC43-AB21-6B07E26FA4E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Text Box 17">
            <a:extLst>
              <a:ext uri="{FF2B5EF4-FFF2-40B4-BE49-F238E27FC236}">
                <a16:creationId xmlns:a16="http://schemas.microsoft.com/office/drawing/2014/main" id="{1ABD9A77-8D18-7B4A-A513-0D1F0F306458}"/>
              </a:ext>
            </a:extLst>
          </p:cNvPr>
          <p:cNvSpPr txBox="1">
            <a:spLocks noChangeArrowheads="1"/>
          </p:cNvSpPr>
          <p:nvPr/>
        </p:nvSpPr>
        <p:spPr bwMode="auto">
          <a:xfrm>
            <a:off x="6530975" y="45926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71A43BBC-7495-2148-B871-BB827FB3AE4A}"/>
              </a:ext>
            </a:extLst>
          </p:cNvPr>
          <p:cNvSpPr txBox="1">
            <a:spLocks noChangeAspect="1" noChangeArrowheads="1"/>
          </p:cNvSpPr>
          <p:nvPr/>
        </p:nvSpPr>
        <p:spPr bwMode="auto">
          <a:xfrm>
            <a:off x="6530975" y="42211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7" name="Text Box 19">
            <a:extLst>
              <a:ext uri="{FF2B5EF4-FFF2-40B4-BE49-F238E27FC236}">
                <a16:creationId xmlns:a16="http://schemas.microsoft.com/office/drawing/2014/main" id="{F9CF307D-02E6-264E-9887-A4F88B6D741E}"/>
              </a:ext>
            </a:extLst>
          </p:cNvPr>
          <p:cNvSpPr txBox="1">
            <a:spLocks noChangeAspect="1" noChangeArrowheads="1"/>
          </p:cNvSpPr>
          <p:nvPr/>
        </p:nvSpPr>
        <p:spPr bwMode="auto">
          <a:xfrm>
            <a:off x="6527800" y="31765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39C1C854-D743-6B49-A86B-0D5BB00AE1A9}"/>
              </a:ext>
            </a:extLst>
          </p:cNvPr>
          <p:cNvSpPr txBox="1">
            <a:spLocks noChangeAspect="1" noChangeArrowheads="1"/>
          </p:cNvSpPr>
          <p:nvPr/>
        </p:nvSpPr>
        <p:spPr bwMode="auto">
          <a:xfrm>
            <a:off x="6527800" y="28051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0D9D54CF-895D-9B46-BB38-74E5A8699231}"/>
              </a:ext>
            </a:extLst>
          </p:cNvPr>
          <p:cNvSpPr txBox="1">
            <a:spLocks noChangeAspect="1" noChangeArrowheads="1"/>
          </p:cNvSpPr>
          <p:nvPr/>
        </p:nvSpPr>
        <p:spPr bwMode="auto">
          <a:xfrm>
            <a:off x="6527800" y="24384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B2069659-685B-9247-8492-4190AD1301BE}"/>
              </a:ext>
            </a:extLst>
          </p:cNvPr>
          <p:cNvSpPr txBox="1">
            <a:spLocks noChangeAspect="1" noChangeArrowheads="1"/>
          </p:cNvSpPr>
          <p:nvPr/>
        </p:nvSpPr>
        <p:spPr bwMode="auto">
          <a:xfrm>
            <a:off x="6530975" y="49657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a:extLst>
              <a:ext uri="{FF2B5EF4-FFF2-40B4-BE49-F238E27FC236}">
                <a16:creationId xmlns:a16="http://schemas.microsoft.com/office/drawing/2014/main" id="{4A35064D-A323-4C43-8871-00282D415F0D}"/>
              </a:ext>
            </a:extLst>
          </p:cNvPr>
          <p:cNvSpPr txBox="1">
            <a:spLocks noChangeAspect="1" noChangeArrowheads="1"/>
          </p:cNvSpPr>
          <p:nvPr/>
        </p:nvSpPr>
        <p:spPr bwMode="auto">
          <a:xfrm>
            <a:off x="6530975" y="53371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A453D9FF-87AE-D443-8D7A-CE5E605B9C18}"/>
              </a:ext>
            </a:extLst>
          </p:cNvPr>
          <p:cNvSpPr txBox="1">
            <a:spLocks noChangeAspect="1" noChangeArrowheads="1"/>
          </p:cNvSpPr>
          <p:nvPr/>
        </p:nvSpPr>
        <p:spPr bwMode="auto">
          <a:xfrm>
            <a:off x="6530975" y="35512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14" name="Text Box 23">
            <a:extLst>
              <a:ext uri="{FF2B5EF4-FFF2-40B4-BE49-F238E27FC236}">
                <a16:creationId xmlns:a16="http://schemas.microsoft.com/office/drawing/2014/main" id="{CA5D9377-8BA8-9144-82F7-E994C0F7F31C}"/>
              </a:ext>
            </a:extLst>
          </p:cNvPr>
          <p:cNvSpPr txBox="1">
            <a:spLocks noChangeAspect="1" noChangeArrowheads="1"/>
          </p:cNvSpPr>
          <p:nvPr/>
        </p:nvSpPr>
        <p:spPr bwMode="auto">
          <a:xfrm>
            <a:off x="6532563" y="56927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5" name="Rounded Rectangle 14">
            <a:extLst>
              <a:ext uri="{FF2B5EF4-FFF2-40B4-BE49-F238E27FC236}">
                <a16:creationId xmlns:a16="http://schemas.microsoft.com/office/drawing/2014/main" id="{EAEFE62C-AB8B-0840-BEE0-E5084848EDB7}"/>
              </a:ext>
            </a:extLst>
          </p:cNvPr>
          <p:cNvSpPr>
            <a:spLocks noChangeArrowheads="1"/>
          </p:cNvSpPr>
          <p:nvPr/>
        </p:nvSpPr>
        <p:spPr bwMode="auto">
          <a:xfrm rot="5400000">
            <a:off x="6743700" y="3581400"/>
            <a:ext cx="152400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652909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09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9090">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09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090">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090">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090">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090">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89090">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090">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09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a:extLst>
              <a:ext uri="{FF2B5EF4-FFF2-40B4-BE49-F238E27FC236}">
                <a16:creationId xmlns:a16="http://schemas.microsoft.com/office/drawing/2014/main" id="{1BC5C046-18E3-644A-AC2D-214D6BB62B34}"/>
              </a:ext>
            </a:extLst>
          </p:cNvPr>
          <p:cNvSpPr>
            <a:spLocks noGrp="1" noChangeArrowheads="1"/>
          </p:cNvSpPr>
          <p:nvPr>
            <p:ph type="title"/>
          </p:nvPr>
        </p:nvSpPr>
        <p:spPr/>
        <p:txBody>
          <a:bodyPr/>
          <a:lstStyle/>
          <a:p>
            <a:r>
              <a:rPr lang="en-US" altLang="en-US">
                <a:ea typeface="ＭＳ Ｐゴシック" panose="020B0600070205080204" pitchFamily="34" charset="-128"/>
              </a:rPr>
              <a:t>For the Really Interested</a:t>
            </a:r>
            <a:r>
              <a:rPr lang="is-IS" altLang="en-US">
                <a:ea typeface="ＭＳ Ｐゴシック" panose="020B0600070205080204" pitchFamily="34" charset="-128"/>
              </a:rPr>
              <a:t>…</a:t>
            </a:r>
            <a:endParaRPr lang="en-US" altLang="en-US">
              <a:ea typeface="ＭＳ Ｐゴシック" panose="020B0600070205080204" pitchFamily="34" charset="-128"/>
            </a:endParaRPr>
          </a:p>
        </p:txBody>
      </p:sp>
      <p:sp>
        <p:nvSpPr>
          <p:cNvPr id="208898" name="Content Placeholder 2">
            <a:extLst>
              <a:ext uri="{FF2B5EF4-FFF2-40B4-BE49-F238E27FC236}">
                <a16:creationId xmlns:a16="http://schemas.microsoft.com/office/drawing/2014/main" id="{8FDE76D9-7363-D546-8450-FCBF6B73A707}"/>
              </a:ext>
            </a:extLst>
          </p:cNvPr>
          <p:cNvSpPr>
            <a:spLocks noGrp="1" noChangeArrowheads="1"/>
          </p:cNvSpPr>
          <p:nvPr>
            <p:ph idx="1"/>
          </p:nvPr>
        </p:nvSpPr>
        <p:spPr>
          <a:xfrm>
            <a:off x="228600" y="996950"/>
            <a:ext cx="8610600" cy="5194300"/>
          </a:xfrm>
        </p:spPr>
        <p:txBody>
          <a:bodyPr/>
          <a:lstStyle/>
          <a:p>
            <a:r>
              <a:rPr lang="en-US" altLang="en-US" sz="1800">
                <a:ea typeface="ＭＳ Ｐゴシック" panose="020B0600070205080204" pitchFamily="34" charset="-128"/>
              </a:rPr>
              <a:t>Thomas Moscibroda and Onur Mutlu, </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2"/>
              </a:rPr>
              <a:t>"Memory Performance Attacks: Denial of Memory Service in Multi-Core Systems"</a:t>
            </a:r>
            <a:r>
              <a:rPr lang="en-US" altLang="en-US" sz="2200">
                <a:ea typeface="ＭＳ Ｐゴシック" panose="020B0600070205080204" pitchFamily="34" charset="-128"/>
              </a:rPr>
              <a:t> </a:t>
            </a:r>
            <a:br>
              <a:rPr lang="en-US" altLang="en-US" sz="1800">
                <a:ea typeface="ＭＳ Ｐゴシック" panose="020B0600070205080204" pitchFamily="34" charset="-128"/>
              </a:rPr>
            </a:b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3"/>
              </a:rPr>
              <a:t>16th USENIX Security Symposium</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USENIX SECURITY</a:t>
            </a:r>
            <a:r>
              <a:rPr lang="en-US" altLang="en-US" sz="1800" i="1">
                <a:ea typeface="ＭＳ Ｐゴシック" panose="020B0600070205080204" pitchFamily="34" charset="-128"/>
              </a:rPr>
              <a:t>)</a:t>
            </a:r>
            <a:r>
              <a:rPr lang="en-US" altLang="en-US" sz="1800">
                <a:ea typeface="ＭＳ Ｐゴシック" panose="020B0600070205080204" pitchFamily="34" charset="-128"/>
              </a:rPr>
              <a:t>, pages 257-274, Boston, MA, August 2007. </a:t>
            </a:r>
            <a:r>
              <a:rPr lang="en-US" altLang="en-US" sz="1800">
                <a:ea typeface="ＭＳ Ｐゴシック" panose="020B0600070205080204" pitchFamily="34" charset="-128"/>
                <a:hlinkClick r:id="rId4"/>
              </a:rPr>
              <a:t>Slides (ppt)</a:t>
            </a:r>
            <a:endParaRPr lang="en-US" altLang="en-US" sz="1800">
              <a:ea typeface="ＭＳ Ｐゴシック" panose="020B0600070205080204" pitchFamily="34" charset="-128"/>
            </a:endParaRPr>
          </a:p>
          <a:p>
            <a:endParaRPr lang="en-US" altLang="en-US" sz="1800">
              <a:ea typeface="ＭＳ Ｐゴシック" panose="020B0600070205080204" pitchFamily="34" charset="-128"/>
            </a:endParaRPr>
          </a:p>
          <a:p>
            <a:endParaRPr lang="en-US" altLang="en-US" sz="1800">
              <a:ea typeface="ＭＳ Ｐゴシック" panose="020B0600070205080204" pitchFamily="34" charset="-128"/>
            </a:endParaRPr>
          </a:p>
        </p:txBody>
      </p:sp>
      <p:sp>
        <p:nvSpPr>
          <p:cNvPr id="208899" name="Slide Number Placeholder 3">
            <a:extLst>
              <a:ext uri="{FF2B5EF4-FFF2-40B4-BE49-F238E27FC236}">
                <a16:creationId xmlns:a16="http://schemas.microsoft.com/office/drawing/2014/main" id="{2025BC4B-2CCC-A14D-8A9B-B50BF896E7C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26C6D5-B51B-4448-A310-81B5B6EEB7A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08900" name="Picture 1">
            <a:extLst>
              <a:ext uri="{FF2B5EF4-FFF2-40B4-BE49-F238E27FC236}">
                <a16:creationId xmlns:a16="http://schemas.microsoft.com/office/drawing/2014/main" id="{F397BCF2-22EF-B043-A86F-F3251AA3FE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200400"/>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2680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itle 1">
            <a:extLst>
              <a:ext uri="{FF2B5EF4-FFF2-40B4-BE49-F238E27FC236}">
                <a16:creationId xmlns:a16="http://schemas.microsoft.com/office/drawing/2014/main" id="{943FBC70-98B4-5948-91A3-ED44164236BF}"/>
              </a:ext>
            </a:extLst>
          </p:cNvPr>
          <p:cNvSpPr>
            <a:spLocks noGrp="1" noChangeArrowheads="1"/>
          </p:cNvSpPr>
          <p:nvPr>
            <p:ph type="title"/>
          </p:nvPr>
        </p:nvSpPr>
        <p:spPr/>
        <p:txBody>
          <a:bodyPr/>
          <a:lstStyle/>
          <a:p>
            <a:r>
              <a:rPr lang="en-US" altLang="en-US">
                <a:ea typeface="ＭＳ Ｐゴシック" panose="020B0600070205080204" pitchFamily="34" charset="-128"/>
              </a:rPr>
              <a:t>Really Interested? … Further Readings</a:t>
            </a:r>
          </a:p>
        </p:txBody>
      </p:sp>
      <p:sp>
        <p:nvSpPr>
          <p:cNvPr id="209922" name="Content Placeholder 2">
            <a:extLst>
              <a:ext uri="{FF2B5EF4-FFF2-40B4-BE49-F238E27FC236}">
                <a16:creationId xmlns:a16="http://schemas.microsoft.com/office/drawing/2014/main" id="{9A7FF3AE-A64C-F545-A04C-C4C59FECF3A9}"/>
              </a:ext>
            </a:extLst>
          </p:cNvPr>
          <p:cNvSpPr>
            <a:spLocks noGrp="1" noChangeArrowheads="1"/>
          </p:cNvSpPr>
          <p:nvPr>
            <p:ph idx="1"/>
          </p:nvPr>
        </p:nvSpPr>
        <p:spPr>
          <a:xfrm>
            <a:off x="228600" y="977900"/>
            <a:ext cx="8610600" cy="5194300"/>
          </a:xfrm>
        </p:spPr>
        <p:txBody>
          <a:bodyPr/>
          <a:lstStyle/>
          <a:p>
            <a:r>
              <a:rPr lang="en-US" altLang="en-US" sz="1800">
                <a:ea typeface="ＭＳ Ｐゴシック" panose="020B0600070205080204" pitchFamily="34" charset="-128"/>
              </a:rPr>
              <a:t>Onur Mutlu and Thomas Moscibroda, </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2"/>
              </a:rPr>
              <a:t>"Stall-Time Fair Memory Access Scheduling for Chip Multiprocessors"</a:t>
            </a:r>
            <a:r>
              <a:rPr lang="en-US" altLang="en-US" sz="2200">
                <a:ea typeface="ＭＳ Ｐゴシック" panose="020B0600070205080204" pitchFamily="34" charset="-128"/>
              </a:rPr>
              <a:t> </a:t>
            </a:r>
            <a:br>
              <a:rPr lang="en-US" altLang="en-US" sz="2200">
                <a:ea typeface="ＭＳ Ｐゴシック" panose="020B0600070205080204" pitchFamily="34" charset="-128"/>
              </a:rPr>
            </a:b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3"/>
              </a:rPr>
              <a:t>40th International Symposium on Microarchitecture</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MICRO</a:t>
            </a:r>
            <a:r>
              <a:rPr lang="en-US" altLang="en-US" sz="1800" i="1">
                <a:ea typeface="ＭＳ Ｐゴシック" panose="020B0600070205080204" pitchFamily="34" charset="-128"/>
              </a:rPr>
              <a:t>)</a:t>
            </a:r>
            <a:r>
              <a:rPr lang="en-US" altLang="en-US" sz="1800">
                <a:ea typeface="ＭＳ Ｐゴシック" panose="020B0600070205080204" pitchFamily="34" charset="-128"/>
              </a:rPr>
              <a:t>, pages 146-158, Chicago, IL, December 2007. </a:t>
            </a:r>
            <a:r>
              <a:rPr lang="en-US" altLang="en-US" sz="1800">
                <a:ea typeface="ＭＳ Ｐゴシック" panose="020B0600070205080204" pitchFamily="34" charset="-128"/>
                <a:hlinkClick r:id="rId4"/>
              </a:rPr>
              <a:t>Slides (ppt)</a:t>
            </a:r>
            <a:r>
              <a:rPr lang="en-US" altLang="en-US" sz="1800">
                <a:ea typeface="ＭＳ Ｐゴシック" panose="020B0600070205080204" pitchFamily="34" charset="-128"/>
              </a:rPr>
              <a:t> </a:t>
            </a:r>
          </a:p>
          <a:p>
            <a:endParaRPr lang="en-US" altLang="en-US" sz="1200">
              <a:ea typeface="ＭＳ Ｐゴシック" panose="020B0600070205080204" pitchFamily="34" charset="-128"/>
            </a:endParaRPr>
          </a:p>
          <a:p>
            <a:r>
              <a:rPr lang="en-US" altLang="en-US" sz="1800">
                <a:ea typeface="ＭＳ Ｐゴシック" panose="020B0600070205080204" pitchFamily="34" charset="-128"/>
              </a:rPr>
              <a:t>Onur Mutlu and Thomas Moscibroda, </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5"/>
              </a:rPr>
              <a:t>"Parallelism-Aware Batch Scheduling: Enhancing both Performance and Fairness of Shared DRAM Systems”</a:t>
            </a:r>
            <a:endParaRPr lang="en-US" altLang="ja-JP" sz="2200" b="1">
              <a:ea typeface="ＭＳ Ｐゴシック" panose="020B0600070205080204" pitchFamily="34" charset="-128"/>
            </a:endParaRPr>
          </a:p>
          <a:p>
            <a:pPr marL="327025" lvl="1" indent="0">
              <a:buFont typeface="Wingdings" pitchFamily="2" charset="2"/>
              <a:buNone/>
            </a:pP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6"/>
              </a:rPr>
              <a:t>35th International Symposium on Computer Architecture</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ISCA</a:t>
            </a:r>
            <a:r>
              <a:rPr lang="en-US" altLang="en-US" sz="1800" i="1">
                <a:ea typeface="ＭＳ Ｐゴシック" panose="020B0600070205080204" pitchFamily="34" charset="-128"/>
              </a:rPr>
              <a:t>) </a:t>
            </a:r>
            <a:r>
              <a:rPr lang="en-US" altLang="en-US" sz="1800">
                <a:ea typeface="ＭＳ Ｐゴシック" panose="020B0600070205080204" pitchFamily="34" charset="-128"/>
              </a:rPr>
              <a:t>[</a:t>
            </a:r>
            <a:r>
              <a:rPr lang="en-US" altLang="en-US" sz="1800">
                <a:ea typeface="ＭＳ Ｐゴシック" panose="020B0600070205080204" pitchFamily="34" charset="-128"/>
                <a:hlinkClick r:id="rId7"/>
              </a:rPr>
              <a:t>Slides (ppt)</a:t>
            </a:r>
            <a:r>
              <a:rPr lang="en-US" altLang="en-US" sz="1800">
                <a:ea typeface="ＭＳ Ｐゴシック" panose="020B0600070205080204" pitchFamily="34" charset="-128"/>
              </a:rPr>
              <a:t>]</a:t>
            </a:r>
          </a:p>
          <a:p>
            <a:endParaRPr lang="en-US" altLang="en-US" sz="1200">
              <a:ea typeface="ＭＳ Ｐゴシック" panose="020B0600070205080204" pitchFamily="34" charset="-128"/>
            </a:endParaRPr>
          </a:p>
          <a:p>
            <a:r>
              <a:rPr lang="en-US" altLang="en-US" sz="1800">
                <a:ea typeface="ＭＳ Ｐゴシック" panose="020B0600070205080204" pitchFamily="34" charset="-128"/>
              </a:rPr>
              <a:t>Sai Prashanth Muralidhara, Lavanya Subramanian, Onur Mutlu, Mahmut Kandemir, and Thomas Moscibroda, </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8"/>
              </a:rPr>
              <a:t>"Reducing Memory Interference in Multicore Systems via Application-Aware Memory Channel Partitioning"</a:t>
            </a:r>
            <a:br>
              <a:rPr lang="en-US" altLang="en-US" sz="1800">
                <a:ea typeface="ＭＳ Ｐゴシック" panose="020B0600070205080204" pitchFamily="34" charset="-128"/>
              </a:rPr>
            </a:b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9"/>
              </a:rPr>
              <a:t>44th International Symposium on Microarchitecture</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MICRO</a:t>
            </a:r>
            <a:r>
              <a:rPr lang="en-US" altLang="en-US" sz="1800" i="1">
                <a:ea typeface="ＭＳ Ｐゴシック" panose="020B0600070205080204" pitchFamily="34" charset="-128"/>
              </a:rPr>
              <a:t>)</a:t>
            </a:r>
            <a:r>
              <a:rPr lang="en-US" altLang="en-US" sz="1800">
                <a:ea typeface="ＭＳ Ｐゴシック" panose="020B0600070205080204" pitchFamily="34" charset="-128"/>
              </a:rPr>
              <a:t>, Porto Alegre, Brazil, December 2011. </a:t>
            </a:r>
            <a:r>
              <a:rPr lang="en-US" altLang="en-US" sz="1800">
                <a:ea typeface="ＭＳ Ｐゴシック" panose="020B0600070205080204" pitchFamily="34" charset="-128"/>
                <a:hlinkClick r:id="rId10"/>
              </a:rPr>
              <a:t>Slides (pptx)</a:t>
            </a:r>
            <a:r>
              <a:rPr lang="en-US" altLang="en-US" sz="1800">
                <a:ea typeface="ＭＳ Ｐゴシック" panose="020B0600070205080204" pitchFamily="34" charset="-128"/>
              </a:rPr>
              <a:t> </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209923" name="Slide Number Placeholder 3">
            <a:extLst>
              <a:ext uri="{FF2B5EF4-FFF2-40B4-BE49-F238E27FC236}">
                <a16:creationId xmlns:a16="http://schemas.microsoft.com/office/drawing/2014/main" id="{B467BE2E-B9C7-F742-A249-43A3377CED4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14EFE7-F9DB-D34A-BB57-98B6709E92D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91475572"/>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itle 1">
            <a:extLst>
              <a:ext uri="{FF2B5EF4-FFF2-40B4-BE49-F238E27FC236}">
                <a16:creationId xmlns:a16="http://schemas.microsoft.com/office/drawing/2014/main" id="{AA9FA127-0812-4B4F-AEFB-CDE6FEBF20AA}"/>
              </a:ext>
            </a:extLst>
          </p:cNvPr>
          <p:cNvSpPr>
            <a:spLocks noGrp="1" noChangeArrowheads="1"/>
          </p:cNvSpPr>
          <p:nvPr>
            <p:ph type="title"/>
          </p:nvPr>
        </p:nvSpPr>
        <p:spPr/>
        <p:txBody>
          <a:bodyPr/>
          <a:lstStyle/>
          <a:p>
            <a:r>
              <a:rPr lang="en-US" altLang="en-US">
                <a:ea typeface="ＭＳ Ｐゴシック" panose="020B0600070205080204" pitchFamily="34" charset="-128"/>
              </a:rPr>
              <a:t>Takeaway I</a:t>
            </a:r>
          </a:p>
        </p:txBody>
      </p:sp>
      <p:sp>
        <p:nvSpPr>
          <p:cNvPr id="231426" name="Content Placeholder 2">
            <a:extLst>
              <a:ext uri="{FF2B5EF4-FFF2-40B4-BE49-F238E27FC236}">
                <a16:creationId xmlns:a16="http://schemas.microsoft.com/office/drawing/2014/main" id="{0D409D97-4165-8448-BA1A-E46B2CFB08DF}"/>
              </a:ext>
            </a:extLst>
          </p:cNvPr>
          <p:cNvSpPr>
            <a:spLocks noGrp="1" noChangeArrowheads="1"/>
          </p:cNvSpPr>
          <p:nvPr>
            <p:ph idx="1"/>
          </p:nvPr>
        </p:nvSpPr>
        <p:spPr>
          <a:xfrm>
            <a:off x="533400" y="1143000"/>
            <a:ext cx="8610600" cy="5194300"/>
          </a:xfrm>
        </p:spPr>
        <p:txBody>
          <a:bodyPr/>
          <a:lstStyle/>
          <a:p>
            <a:pPr marL="0" indent="0">
              <a:buFont typeface="Wingdings" pitchFamily="2" charset="2"/>
              <a:buNone/>
            </a:pPr>
            <a:r>
              <a:rPr lang="en-US" altLang="en-US" sz="4200">
                <a:solidFill>
                  <a:srgbClr val="FF0000"/>
                </a:solidFill>
                <a:ea typeface="ＭＳ Ｐゴシック" panose="020B0600070205080204" pitchFamily="34" charset="-128"/>
              </a:rPr>
              <a:t>Breaking the abstraction layers </a:t>
            </a:r>
            <a:r>
              <a:rPr lang="en-US" altLang="en-US" sz="4200">
                <a:ea typeface="ＭＳ Ｐゴシック" panose="020B0600070205080204" pitchFamily="34" charset="-128"/>
              </a:rPr>
              <a:t>(between components and transformation hierarchy levels) </a:t>
            </a:r>
          </a:p>
          <a:p>
            <a:pPr marL="0" indent="0">
              <a:buFont typeface="Wingdings" pitchFamily="2" charset="2"/>
              <a:buNone/>
            </a:pPr>
            <a:endParaRPr lang="en-US" altLang="en-US" sz="2200">
              <a:ea typeface="ＭＳ Ｐゴシック" panose="020B0600070205080204" pitchFamily="34" charset="-128"/>
            </a:endParaRPr>
          </a:p>
          <a:p>
            <a:pPr marL="0" indent="0">
              <a:buFont typeface="Wingdings" pitchFamily="2" charset="2"/>
              <a:buNone/>
            </a:pPr>
            <a:r>
              <a:rPr lang="en-US" altLang="en-US" sz="4200">
                <a:ea typeface="ＭＳ Ｐゴシック" panose="020B0600070205080204" pitchFamily="34" charset="-128"/>
              </a:rPr>
              <a:t>and </a:t>
            </a:r>
            <a:r>
              <a:rPr lang="en-US" altLang="en-US" sz="4200">
                <a:solidFill>
                  <a:srgbClr val="FF0000"/>
                </a:solidFill>
                <a:ea typeface="ＭＳ Ｐゴシック" panose="020B0600070205080204" pitchFamily="34" charset="-128"/>
              </a:rPr>
              <a:t>knowing what is underneath</a:t>
            </a:r>
            <a:r>
              <a:rPr lang="en-US" altLang="en-US" sz="4200">
                <a:ea typeface="ＭＳ Ｐゴシック" panose="020B0600070205080204" pitchFamily="34" charset="-128"/>
              </a:rPr>
              <a:t> </a:t>
            </a:r>
          </a:p>
          <a:p>
            <a:pPr marL="0" indent="0">
              <a:buFont typeface="Wingdings" pitchFamily="2" charset="2"/>
              <a:buNone/>
            </a:pPr>
            <a:endParaRPr lang="en-US" altLang="en-US" sz="2200">
              <a:solidFill>
                <a:srgbClr val="0000FF"/>
              </a:solidFill>
              <a:ea typeface="ＭＳ Ｐゴシック" panose="020B0600070205080204" pitchFamily="34" charset="-128"/>
            </a:endParaRPr>
          </a:p>
          <a:p>
            <a:pPr marL="0" indent="0">
              <a:buFont typeface="Wingdings" pitchFamily="2" charset="2"/>
              <a:buNone/>
            </a:pPr>
            <a:r>
              <a:rPr lang="en-US" altLang="en-US" sz="4200">
                <a:solidFill>
                  <a:srgbClr val="0000FF"/>
                </a:solidFill>
                <a:ea typeface="ＭＳ Ｐゴシック" panose="020B0600070205080204" pitchFamily="34" charset="-128"/>
              </a:rPr>
              <a:t>enables you to </a:t>
            </a:r>
            <a:r>
              <a:rPr lang="en-US" altLang="en-US" sz="4200" b="1">
                <a:solidFill>
                  <a:srgbClr val="0000FF"/>
                </a:solidFill>
                <a:ea typeface="ＭＳ Ｐゴシック" panose="020B0600070205080204" pitchFamily="34" charset="-128"/>
              </a:rPr>
              <a:t>understand</a:t>
            </a:r>
            <a:r>
              <a:rPr lang="en-US" altLang="en-US" sz="4200">
                <a:solidFill>
                  <a:srgbClr val="0000FF"/>
                </a:solidFill>
                <a:ea typeface="ＭＳ Ｐゴシック" panose="020B0600070205080204" pitchFamily="34" charset="-128"/>
              </a:rPr>
              <a:t> and </a:t>
            </a:r>
            <a:r>
              <a:rPr lang="en-US" altLang="en-US" sz="4200" b="1">
                <a:solidFill>
                  <a:srgbClr val="0000FF"/>
                </a:solidFill>
                <a:ea typeface="ＭＳ Ｐゴシック" panose="020B0600070205080204" pitchFamily="34" charset="-128"/>
              </a:rPr>
              <a:t>solve</a:t>
            </a:r>
            <a:r>
              <a:rPr lang="en-US" altLang="en-US" sz="4200">
                <a:solidFill>
                  <a:srgbClr val="0000FF"/>
                </a:solidFill>
                <a:ea typeface="ＭＳ Ｐゴシック" panose="020B0600070205080204" pitchFamily="34" charset="-128"/>
              </a:rPr>
              <a:t> problems</a:t>
            </a:r>
          </a:p>
        </p:txBody>
      </p:sp>
      <p:sp>
        <p:nvSpPr>
          <p:cNvPr id="231427" name="Slide Number Placeholder 3">
            <a:extLst>
              <a:ext uri="{FF2B5EF4-FFF2-40B4-BE49-F238E27FC236}">
                <a16:creationId xmlns:a16="http://schemas.microsoft.com/office/drawing/2014/main" id="{5E725E15-EDBC-0647-831D-DE55DF8A271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F04EA7-39F9-1148-9104-A4D897CF325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6055091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AEC96B9C-FB0C-F640-86BD-1D92218E1BA8}"/>
              </a:ext>
            </a:extLst>
          </p:cNvPr>
          <p:cNvSpPr>
            <a:spLocks noGrp="1" noChangeArrowheads="1"/>
          </p:cNvSpPr>
          <p:nvPr>
            <p:ph type="title"/>
          </p:nvPr>
        </p:nvSpPr>
        <p:spPr/>
        <p:txBody>
          <a:bodyPr/>
          <a:lstStyle/>
          <a:p>
            <a:r>
              <a:rPr lang="en-US" altLang="en-US">
                <a:ea typeface="ＭＳ Ｐゴシック" panose="020B0600070205080204" pitchFamily="34" charset="-128"/>
              </a:rPr>
              <a:t>Takeaway II</a:t>
            </a:r>
          </a:p>
        </p:txBody>
      </p:sp>
      <p:sp>
        <p:nvSpPr>
          <p:cNvPr id="157698" name="Content Placeholder 2">
            <a:extLst>
              <a:ext uri="{FF2B5EF4-FFF2-40B4-BE49-F238E27FC236}">
                <a16:creationId xmlns:a16="http://schemas.microsoft.com/office/drawing/2014/main" id="{2C219AE0-F28E-F24C-8623-A320D77C9D3D}"/>
              </a:ext>
            </a:extLst>
          </p:cNvPr>
          <p:cNvSpPr>
            <a:spLocks noGrp="1" noChangeArrowheads="1"/>
          </p:cNvSpPr>
          <p:nvPr>
            <p:ph idx="1"/>
          </p:nvPr>
        </p:nvSpPr>
        <p:spPr>
          <a:xfrm>
            <a:off x="228600" y="1663700"/>
            <a:ext cx="8610600" cy="5194300"/>
          </a:xfrm>
        </p:spPr>
        <p:txBody>
          <a:bodyPr/>
          <a:lstStyle/>
          <a:p>
            <a:pPr marL="0" indent="0" algn="ctr">
              <a:buFont typeface="Wingdings" pitchFamily="2" charset="2"/>
              <a:buNone/>
            </a:pPr>
            <a:r>
              <a:rPr lang="en-US" altLang="en-US" sz="4200">
                <a:solidFill>
                  <a:srgbClr val="0000FF"/>
                </a:solidFill>
                <a:ea typeface="ＭＳ Ｐゴシック" panose="020B0600070205080204" pitchFamily="34" charset="-128"/>
              </a:rPr>
              <a:t>Cooperation between </a:t>
            </a:r>
          </a:p>
          <a:p>
            <a:pPr marL="0" indent="0" algn="ctr">
              <a:buFont typeface="Wingdings" pitchFamily="2" charset="2"/>
              <a:buNone/>
            </a:pPr>
            <a:r>
              <a:rPr lang="en-US" altLang="en-US" sz="4200">
                <a:solidFill>
                  <a:srgbClr val="0000FF"/>
                </a:solidFill>
                <a:ea typeface="ＭＳ Ｐゴシック" panose="020B0600070205080204" pitchFamily="34" charset="-128"/>
              </a:rPr>
              <a:t>multiple components and layers </a:t>
            </a:r>
          </a:p>
          <a:p>
            <a:pPr marL="0" indent="0" algn="ctr">
              <a:buFont typeface="Wingdings" pitchFamily="2" charset="2"/>
              <a:buNone/>
            </a:pPr>
            <a:r>
              <a:rPr lang="en-US" altLang="en-US" sz="4200">
                <a:solidFill>
                  <a:srgbClr val="0000FF"/>
                </a:solidFill>
                <a:ea typeface="ＭＳ Ｐゴシック" panose="020B0600070205080204" pitchFamily="34" charset="-128"/>
              </a:rPr>
              <a:t>can enable </a:t>
            </a:r>
          </a:p>
          <a:p>
            <a:pPr marL="0" indent="0" algn="ctr">
              <a:buFont typeface="Wingdings" pitchFamily="2" charset="2"/>
              <a:buNone/>
            </a:pPr>
            <a:r>
              <a:rPr lang="en-US" altLang="en-US" sz="4200">
                <a:solidFill>
                  <a:srgbClr val="FF0000"/>
                </a:solidFill>
                <a:ea typeface="ＭＳ Ｐゴシック" panose="020B0600070205080204" pitchFamily="34" charset="-128"/>
              </a:rPr>
              <a:t>more effective </a:t>
            </a:r>
          </a:p>
          <a:p>
            <a:pPr marL="0" indent="0" algn="ctr">
              <a:buFont typeface="Wingdings" pitchFamily="2" charset="2"/>
              <a:buNone/>
            </a:pPr>
            <a:r>
              <a:rPr lang="en-US" altLang="en-US" sz="4200">
                <a:solidFill>
                  <a:srgbClr val="FF0000"/>
                </a:solidFill>
                <a:ea typeface="ＭＳ Ｐゴシック" panose="020B0600070205080204" pitchFamily="34" charset="-128"/>
              </a:rPr>
              <a:t>solutions and systems</a:t>
            </a:r>
          </a:p>
        </p:txBody>
      </p:sp>
      <p:sp>
        <p:nvSpPr>
          <p:cNvPr id="232451" name="Slide Number Placeholder 3">
            <a:extLst>
              <a:ext uri="{FF2B5EF4-FFF2-40B4-BE49-F238E27FC236}">
                <a16:creationId xmlns:a16="http://schemas.microsoft.com/office/drawing/2014/main" id="{CE6B8516-B845-2347-B2E4-246EB9B8ADC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E8C855-1E68-9C41-9722-5134E52A441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98870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69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769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76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itle 1">
            <a:extLst>
              <a:ext uri="{FF2B5EF4-FFF2-40B4-BE49-F238E27FC236}">
                <a16:creationId xmlns:a16="http://schemas.microsoft.com/office/drawing/2014/main" id="{B803C7AB-E168-9D48-B466-1DB693916AA9}"/>
              </a:ext>
            </a:extLst>
          </p:cNvPr>
          <p:cNvSpPr>
            <a:spLocks noGrp="1" noChangeArrowheads="1"/>
          </p:cNvSpPr>
          <p:nvPr>
            <p:ph type="title"/>
          </p:nvPr>
        </p:nvSpPr>
        <p:spPr/>
        <p:txBody>
          <a:bodyPr/>
          <a:lstStyle/>
          <a:p>
            <a:r>
              <a:rPr lang="en-US" altLang="en-US">
                <a:ea typeface="ＭＳ Ｐゴシック" panose="020B0600070205080204" pitchFamily="34" charset="-128"/>
              </a:rPr>
              <a:t>Recap: Four Mysteries</a:t>
            </a:r>
          </a:p>
        </p:txBody>
      </p:sp>
      <p:sp>
        <p:nvSpPr>
          <p:cNvPr id="3" name="Content Placeholder 2">
            <a:extLst>
              <a:ext uri="{FF2B5EF4-FFF2-40B4-BE49-F238E27FC236}">
                <a16:creationId xmlns:a16="http://schemas.microsoft.com/office/drawing/2014/main" id="{DD738021-0B38-D240-ACF5-9CD1D3B80080}"/>
              </a:ext>
            </a:extLst>
          </p:cNvPr>
          <p:cNvSpPr>
            <a:spLocks noGrp="1"/>
          </p:cNvSpPr>
          <p:nvPr>
            <p:ph idx="1"/>
          </p:nvPr>
        </p:nvSpPr>
        <p:spPr>
          <a:xfrm>
            <a:off x="228600" y="1130300"/>
            <a:ext cx="8610600" cy="5194300"/>
          </a:xfrm>
        </p:spPr>
        <p:txBody>
          <a:bodyPr/>
          <a:lstStyle/>
          <a:p>
            <a:pPr>
              <a:defRPr/>
            </a:pPr>
            <a:r>
              <a:rPr lang="en-US" dirty="0">
                <a:solidFill>
                  <a:srgbClr val="0432FF"/>
                </a:solidFill>
              </a:rPr>
              <a:t>Meltdown &amp; </a:t>
            </a:r>
            <a:r>
              <a:rPr lang="en-US" dirty="0" err="1">
                <a:solidFill>
                  <a:srgbClr val="0432FF"/>
                </a:solidFill>
              </a:rPr>
              <a:t>Spectre</a:t>
            </a:r>
            <a:r>
              <a:rPr lang="en-US" dirty="0">
                <a:solidFill>
                  <a:srgbClr val="0432FF"/>
                </a:solidFill>
              </a:rPr>
              <a:t> (2017-2018)</a:t>
            </a:r>
          </a:p>
          <a:p>
            <a:pPr>
              <a:defRPr/>
            </a:pPr>
            <a:endParaRPr lang="en-US" dirty="0">
              <a:solidFill>
                <a:srgbClr val="0432FF"/>
              </a:solidFill>
            </a:endParaRPr>
          </a:p>
          <a:p>
            <a:pPr>
              <a:defRPr/>
            </a:pPr>
            <a:endParaRPr lang="en-US" dirty="0">
              <a:solidFill>
                <a:srgbClr val="0432FF"/>
              </a:solidFill>
            </a:endParaRPr>
          </a:p>
          <a:p>
            <a:pPr>
              <a:defRPr/>
            </a:pPr>
            <a:r>
              <a:rPr lang="en-US" dirty="0" err="1">
                <a:solidFill>
                  <a:srgbClr val="0432FF"/>
                </a:solidFill>
              </a:rPr>
              <a:t>Rowhammer</a:t>
            </a:r>
            <a:r>
              <a:rPr lang="en-US" dirty="0">
                <a:solidFill>
                  <a:srgbClr val="0432FF"/>
                </a:solidFill>
              </a:rPr>
              <a:t> (</a:t>
            </a:r>
            <a:r>
              <a:rPr lang="en-US" dirty="0">
                <a:solidFill>
                  <a:srgbClr val="0E3EFB"/>
                </a:solidFill>
              </a:rPr>
              <a:t>2012-2014</a:t>
            </a:r>
            <a:r>
              <a:rPr lang="en-US" dirty="0">
                <a:solidFill>
                  <a:srgbClr val="0432FF"/>
                </a:solidFill>
              </a:rPr>
              <a:t>)</a:t>
            </a:r>
          </a:p>
          <a:p>
            <a:pPr>
              <a:defRPr/>
            </a:pPr>
            <a:endParaRPr lang="en-US" dirty="0"/>
          </a:p>
          <a:p>
            <a:pPr marL="0" indent="0">
              <a:buFont typeface="Wingdings" pitchFamily="2" charset="2"/>
              <a:buNone/>
              <a:defRPr/>
            </a:pPr>
            <a:endParaRPr lang="en-US" dirty="0"/>
          </a:p>
          <a:p>
            <a:pPr>
              <a:defRPr/>
            </a:pPr>
            <a:r>
              <a:rPr lang="en-US" dirty="0">
                <a:solidFill>
                  <a:srgbClr val="0E3EFB"/>
                </a:solidFill>
              </a:rPr>
              <a:t>Memories Forget: Refresh (2011-2012)</a:t>
            </a:r>
          </a:p>
          <a:p>
            <a:pPr>
              <a:defRPr/>
            </a:pPr>
            <a:endParaRPr lang="en-US" dirty="0">
              <a:solidFill>
                <a:srgbClr val="0E3EFB"/>
              </a:solidFill>
            </a:endParaRPr>
          </a:p>
          <a:p>
            <a:pPr>
              <a:defRPr/>
            </a:pPr>
            <a:endParaRPr lang="en-US" dirty="0">
              <a:solidFill>
                <a:srgbClr val="0E3EFB"/>
              </a:solidFill>
            </a:endParaRPr>
          </a:p>
          <a:p>
            <a:pPr>
              <a:defRPr/>
            </a:pPr>
            <a:r>
              <a:rPr lang="en-US" dirty="0">
                <a:solidFill>
                  <a:srgbClr val="0E3EFB"/>
                </a:solidFill>
              </a:rPr>
              <a:t>Memory Performance Attacks (2006-2007)</a:t>
            </a:r>
          </a:p>
          <a:p>
            <a:pPr>
              <a:defRPr/>
            </a:pPr>
            <a:endParaRPr lang="en-US" dirty="0">
              <a:solidFill>
                <a:srgbClr val="1D46FF"/>
              </a:solidFill>
            </a:endParaRPr>
          </a:p>
          <a:p>
            <a:pPr marL="0" indent="0">
              <a:buFont typeface="Wingdings" pitchFamily="2" charset="2"/>
              <a:buNone/>
              <a:defRPr/>
            </a:pPr>
            <a:endParaRPr lang="en-US" dirty="0">
              <a:solidFill>
                <a:srgbClr val="1D46FF"/>
              </a:solidFill>
            </a:endParaRPr>
          </a:p>
        </p:txBody>
      </p:sp>
      <p:sp>
        <p:nvSpPr>
          <p:cNvPr id="233475" name="Slide Number Placeholder 3">
            <a:extLst>
              <a:ext uri="{FF2B5EF4-FFF2-40B4-BE49-F238E27FC236}">
                <a16:creationId xmlns:a16="http://schemas.microsoft.com/office/drawing/2014/main" id="{03DE65CC-440C-8A4C-925F-217FEFA7AD6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FC6AA0-2A35-BF49-9E92-849F60CD576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2103605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37D63933-4391-404A-AEF7-015600AEE3CA}"/>
              </a:ext>
            </a:extLst>
          </p:cNvPr>
          <p:cNvSpPr>
            <a:spLocks noGrp="1" noChangeArrowheads="1"/>
          </p:cNvSpPr>
          <p:nvPr>
            <p:ph type="ctrTitle"/>
          </p:nvPr>
        </p:nvSpPr>
        <p:spPr>
          <a:xfrm>
            <a:off x="914400" y="1752600"/>
            <a:ext cx="7924800" cy="1752600"/>
          </a:xfrm>
        </p:spPr>
        <p:txBody>
          <a:bodyPr/>
          <a:lstStyle/>
          <a:p>
            <a:r>
              <a:rPr lang="en-US" altLang="en-US">
                <a:ea typeface="ＭＳ Ｐゴシック" panose="020B0600070205080204" pitchFamily="34" charset="-128"/>
              </a:rPr>
              <a:t>Takeaways</a:t>
            </a:r>
          </a:p>
        </p:txBody>
      </p:sp>
      <p:sp>
        <p:nvSpPr>
          <p:cNvPr id="234498" name="Subtitle 2">
            <a:extLst>
              <a:ext uri="{FF2B5EF4-FFF2-40B4-BE49-F238E27FC236}">
                <a16:creationId xmlns:a16="http://schemas.microsoft.com/office/drawing/2014/main" id="{3F4F90B0-7322-E347-A45C-97BE37C8BF49}"/>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234499" name="Slide Number Placeholder 3">
            <a:extLst>
              <a:ext uri="{FF2B5EF4-FFF2-40B4-BE49-F238E27FC236}">
                <a16:creationId xmlns:a16="http://schemas.microsoft.com/office/drawing/2014/main" id="{8B511581-1F40-F84B-A880-5CF1423C43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E19718-BDAE-A441-B979-0B6F86D77B51}"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8995915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Title 1">
            <a:extLst>
              <a:ext uri="{FF2B5EF4-FFF2-40B4-BE49-F238E27FC236}">
                <a16:creationId xmlns:a16="http://schemas.microsoft.com/office/drawing/2014/main" id="{BC86B7DB-7E85-EE40-8614-939F3D5382CC}"/>
              </a:ext>
            </a:extLst>
          </p:cNvPr>
          <p:cNvSpPr>
            <a:spLocks noGrp="1" noChangeArrowheads="1"/>
          </p:cNvSpPr>
          <p:nvPr>
            <p:ph type="title"/>
          </p:nvPr>
        </p:nvSpPr>
        <p:spPr/>
        <p:txBody>
          <a:bodyPr/>
          <a:lstStyle/>
          <a:p>
            <a:r>
              <a:rPr lang="en-US" altLang="en-US" dirty="0">
                <a:ea typeface="ＭＳ Ｐゴシック" panose="020B0600070205080204" pitchFamily="34" charset="-128"/>
              </a:rPr>
              <a:t>Takeaways</a:t>
            </a:r>
          </a:p>
        </p:txBody>
      </p:sp>
      <p:sp>
        <p:nvSpPr>
          <p:cNvPr id="3" name="Content Placeholder 2">
            <a:extLst>
              <a:ext uri="{FF2B5EF4-FFF2-40B4-BE49-F238E27FC236}">
                <a16:creationId xmlns:a16="http://schemas.microsoft.com/office/drawing/2014/main" id="{66CAA3FF-157F-724E-97BF-B41EEA0C42A8}"/>
              </a:ext>
            </a:extLst>
          </p:cNvPr>
          <p:cNvSpPr>
            <a:spLocks noGrp="1" noChangeArrowheads="1"/>
          </p:cNvSpPr>
          <p:nvPr>
            <p:ph idx="1"/>
          </p:nvPr>
        </p:nvSpPr>
        <p:spPr>
          <a:xfrm>
            <a:off x="228600" y="996950"/>
            <a:ext cx="8915400" cy="5194300"/>
          </a:xfrm>
        </p:spPr>
        <p:txBody>
          <a:bodyPr/>
          <a:lstStyle/>
          <a:p>
            <a:r>
              <a:rPr lang="en-US" altLang="en-US" dirty="0">
                <a:solidFill>
                  <a:srgbClr val="FF0000"/>
                </a:solidFill>
                <a:ea typeface="ＭＳ Ｐゴシック" panose="020B0600070205080204" pitchFamily="34" charset="-128"/>
              </a:rPr>
              <a:t>It is an exciting time to be understanding and designing computing architectures</a:t>
            </a:r>
          </a:p>
          <a:p>
            <a:endParaRPr lang="en-US" altLang="en-US" sz="1200" dirty="0">
              <a:ea typeface="ＭＳ Ｐゴシック" panose="020B0600070205080204" pitchFamily="34" charset="-128"/>
            </a:endParaRPr>
          </a:p>
          <a:p>
            <a:r>
              <a:rPr lang="en-US" altLang="en-US" dirty="0">
                <a:solidFill>
                  <a:srgbClr val="0000FF"/>
                </a:solidFill>
                <a:ea typeface="ＭＳ Ｐゴシック" panose="020B0600070205080204" pitchFamily="34" charset="-128"/>
              </a:rPr>
              <a:t>Many challenging and exciting problems in platform design</a:t>
            </a:r>
          </a:p>
          <a:p>
            <a:pPr lvl="1"/>
            <a:r>
              <a:rPr lang="en-US" altLang="en-US" dirty="0">
                <a:ea typeface="ＭＳ Ｐゴシック" panose="020B0600070205080204" pitchFamily="34" charset="-128"/>
              </a:rPr>
              <a:t>That no one has tackled (or thought about) before</a:t>
            </a:r>
          </a:p>
          <a:p>
            <a:pPr lvl="1"/>
            <a:r>
              <a:rPr lang="en-US" altLang="en-US" dirty="0">
                <a:ea typeface="ＭＳ Ｐゴシック" panose="020B0600070205080204" pitchFamily="34" charset="-128"/>
              </a:rPr>
              <a:t>That can have huge impact on the world’s future</a:t>
            </a:r>
          </a:p>
          <a:p>
            <a:pPr lvl="1"/>
            <a:endParaRPr lang="en-US" altLang="en-US" sz="1200" dirty="0">
              <a:ea typeface="ＭＳ Ｐゴシック" panose="020B0600070205080204" pitchFamily="34" charset="-128"/>
            </a:endParaRPr>
          </a:p>
          <a:p>
            <a:r>
              <a:rPr lang="en-US" altLang="en-US" dirty="0">
                <a:ea typeface="ＭＳ Ｐゴシック" panose="020B0600070205080204" pitchFamily="34" charset="-128"/>
              </a:rPr>
              <a:t>Driven by </a:t>
            </a:r>
            <a:r>
              <a:rPr lang="en-US" altLang="en-US" dirty="0">
                <a:solidFill>
                  <a:srgbClr val="0000FF"/>
                </a:solidFill>
                <a:ea typeface="ＭＳ Ｐゴシック" panose="020B0600070205080204" pitchFamily="34" charset="-128"/>
              </a:rPr>
              <a:t>huge hunger for data (Big Data), new applications (ML/AI, graph analytics, genomics), ever-greater realism</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We can easily collect more data than we can analyze/understand</a:t>
            </a:r>
          </a:p>
          <a:p>
            <a:pPr lvl="1"/>
            <a:endParaRPr lang="en-US" altLang="en-US" sz="1200" dirty="0">
              <a:ea typeface="ＭＳ Ｐゴシック" panose="020B0600070205080204" pitchFamily="34" charset="-128"/>
            </a:endParaRPr>
          </a:p>
          <a:p>
            <a:r>
              <a:rPr lang="en-US" altLang="en-US" dirty="0">
                <a:ea typeface="ＭＳ Ｐゴシック" panose="020B0600070205080204" pitchFamily="34" charset="-128"/>
              </a:rPr>
              <a:t>Driven by </a:t>
            </a:r>
            <a:r>
              <a:rPr lang="en-US" altLang="en-US" dirty="0">
                <a:solidFill>
                  <a:srgbClr val="0000FF"/>
                </a:solidFill>
                <a:ea typeface="ＭＳ Ｐゴシック" panose="020B0600070205080204" pitchFamily="34" charset="-128"/>
              </a:rPr>
              <a:t>significant difficulties in keeping up with that hunger</a:t>
            </a:r>
            <a:r>
              <a:rPr lang="en-US" altLang="en-US" dirty="0">
                <a:ea typeface="ＭＳ Ｐゴシック" panose="020B0600070205080204" pitchFamily="34" charset="-128"/>
              </a:rPr>
              <a:t> </a:t>
            </a:r>
            <a:r>
              <a:rPr lang="en-US" altLang="en-US" dirty="0">
                <a:solidFill>
                  <a:srgbClr val="0000FF"/>
                </a:solidFill>
                <a:ea typeface="ＭＳ Ｐゴシック" panose="020B0600070205080204" pitchFamily="34" charset="-128"/>
              </a:rPr>
              <a:t>at the technology layer</a:t>
            </a:r>
          </a:p>
          <a:p>
            <a:pPr lvl="1"/>
            <a:r>
              <a:rPr lang="en-US" altLang="en-US" dirty="0">
                <a:ea typeface="ＭＳ Ｐゴシック" panose="020B0600070205080204" pitchFamily="34" charset="-128"/>
              </a:rPr>
              <a:t>Five walls: </a:t>
            </a:r>
            <a:r>
              <a:rPr lang="en-US" altLang="en-US" dirty="0">
                <a:solidFill>
                  <a:srgbClr val="FF0000"/>
                </a:solidFill>
                <a:ea typeface="ＭＳ Ｐゴシック" panose="020B0600070205080204" pitchFamily="34" charset="-128"/>
              </a:rPr>
              <a:t>Energy, reliability, complexity, security, scalability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393219" name="Slide Number Placeholder 3">
            <a:extLst>
              <a:ext uri="{FF2B5EF4-FFF2-40B4-BE49-F238E27FC236}">
                <a16:creationId xmlns:a16="http://schemas.microsoft.com/office/drawing/2014/main" id="{CA33E3DF-2A74-3E47-AB7F-ECD1C3D7268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709BB3-C5BC-D542-A1DE-EB3D1B57A7B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208403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4">
            <a:extLst>
              <a:ext uri="{FF2B5EF4-FFF2-40B4-BE49-F238E27FC236}">
                <a16:creationId xmlns:a16="http://schemas.microsoft.com/office/drawing/2014/main" id="{48A963B1-7CED-5440-A0CA-52578B5A24AB}"/>
              </a:ext>
            </a:extLst>
          </p:cNvPr>
          <p:cNvSpPr>
            <a:spLocks noGrp="1" noChangeArrowheads="1"/>
          </p:cNvSpPr>
          <p:nvPr>
            <p:ph type="ctrTitle"/>
          </p:nvPr>
        </p:nvSpPr>
        <p:spPr>
          <a:xfrm>
            <a:off x="334963" y="641350"/>
            <a:ext cx="8428037" cy="1720850"/>
          </a:xfrm>
        </p:spPr>
        <p:txBody>
          <a:bodyPr/>
          <a:lstStyle/>
          <a:p>
            <a:pPr algn="ctr" eaLnBrk="1" hangingPunct="1"/>
            <a:br>
              <a:rPr lang="en-US" altLang="en-US" dirty="0">
                <a:ea typeface="ＭＳ Ｐゴシック" panose="020B0600070205080204" pitchFamily="34" charset="-128"/>
              </a:rPr>
            </a:br>
            <a:r>
              <a:rPr lang="en-US" altLang="en-US" sz="4500" b="1" dirty="0">
                <a:ea typeface="ＭＳ Ｐゴシック" panose="020B0600070205080204" pitchFamily="34" charset="-128"/>
              </a:rPr>
              <a:t>Digital Design &amp; Computer Arch.</a:t>
            </a:r>
            <a:br>
              <a:rPr lang="en-US" altLang="en-US" sz="4500" b="1" dirty="0">
                <a:ea typeface="ＭＳ Ｐゴシック" panose="020B0600070205080204" pitchFamily="34" charset="-128"/>
              </a:rPr>
            </a:br>
            <a:br>
              <a:rPr lang="en-US" altLang="en-US" sz="1000" b="1" dirty="0">
                <a:ea typeface="ＭＳ Ｐゴシック" panose="020B0600070205080204" pitchFamily="34" charset="-128"/>
              </a:rPr>
            </a:br>
            <a:r>
              <a:rPr lang="en-US" altLang="en-US" sz="4400" dirty="0">
                <a:solidFill>
                  <a:srgbClr val="FF0000"/>
                </a:solidFill>
                <a:ea typeface="ＭＳ Ｐゴシック" panose="020B0600070205080204" pitchFamily="34" charset="-128"/>
              </a:rPr>
              <a:t>Lecture 2b: Mysteries in Comp. Arch.</a:t>
            </a:r>
          </a:p>
        </p:txBody>
      </p:sp>
      <p:sp>
        <p:nvSpPr>
          <p:cNvPr id="6" name="Rectangle 5">
            <a:extLst>
              <a:ext uri="{FF2B5EF4-FFF2-40B4-BE49-F238E27FC236}">
                <a16:creationId xmlns:a16="http://schemas.microsoft.com/office/drawing/2014/main" id="{CE712055-A21C-2048-B880-6CEA6B625F58}"/>
              </a:ext>
            </a:extLst>
          </p:cNvPr>
          <p:cNvSpPr>
            <a:spLocks noGrp="1" noChangeArrowheads="1"/>
          </p:cNvSpPr>
          <p:nvPr>
            <p:ph type="subTitle" idx="1"/>
          </p:nvPr>
        </p:nvSpPr>
        <p:spPr>
          <a:xfrm>
            <a:off x="685800" y="3581400"/>
            <a:ext cx="7848600" cy="2900363"/>
          </a:xfrm>
        </p:spPr>
        <p:txBody>
          <a:bodyPr/>
          <a:lstStyle/>
          <a:p>
            <a:pPr eaLnBrk="1" hangingPunct="1"/>
            <a:endParaRPr lang="en-US" altLang="en-US" dirty="0">
              <a:solidFill>
                <a:srgbClr val="003399"/>
              </a:solidFill>
              <a:ea typeface="ＭＳ Ｐゴシック" panose="020B0600070205080204" pitchFamily="34" charset="-128"/>
            </a:endParaRPr>
          </a:p>
          <a:p>
            <a:pPr eaLnBrk="1" hangingPunct="1"/>
            <a:r>
              <a:rPr lang="en-US" altLang="en-US" sz="2800" dirty="0">
                <a:solidFill>
                  <a:srgbClr val="003399"/>
                </a:solidFill>
                <a:ea typeface="ＭＳ Ｐゴシック" panose="020B0600070205080204" pitchFamily="34" charset="-128"/>
              </a:rPr>
              <a:t>Prof. </a:t>
            </a:r>
            <a:r>
              <a:rPr lang="en-US" altLang="en-US" sz="2800" dirty="0" err="1">
                <a:solidFill>
                  <a:srgbClr val="003399"/>
                </a:solidFill>
                <a:ea typeface="ＭＳ Ｐゴシック" panose="020B0600070205080204" pitchFamily="34" charset="-128"/>
              </a:rPr>
              <a:t>Onur</a:t>
            </a:r>
            <a:r>
              <a:rPr lang="en-US" altLang="en-US" sz="2800" dirty="0">
                <a:solidFill>
                  <a:srgbClr val="003399"/>
                </a:solidFill>
                <a:ea typeface="ＭＳ Ｐゴシック" panose="020B0600070205080204" pitchFamily="34" charset="-128"/>
              </a:rPr>
              <a:t> </a:t>
            </a:r>
            <a:r>
              <a:rPr lang="en-US" altLang="en-US" sz="2800" dirty="0" err="1">
                <a:solidFill>
                  <a:srgbClr val="003399"/>
                </a:solidFill>
                <a:ea typeface="ＭＳ Ｐゴシック" panose="020B0600070205080204" pitchFamily="34" charset="-128"/>
              </a:rPr>
              <a:t>Mutlu</a:t>
            </a:r>
            <a:endParaRPr lang="en-US" altLang="en-US" sz="2800" dirty="0">
              <a:solidFill>
                <a:srgbClr val="003399"/>
              </a:solidFill>
              <a:ea typeface="ＭＳ Ｐゴシック" panose="020B0600070205080204" pitchFamily="34" charset="-128"/>
            </a:endParaRPr>
          </a:p>
          <a:p>
            <a:pPr eaLnBrk="1" hangingPunct="1"/>
            <a:endParaRPr lang="en-US" altLang="en-US" sz="2800" dirty="0">
              <a:solidFill>
                <a:srgbClr val="003399"/>
              </a:solidFill>
              <a:ea typeface="ＭＳ Ｐゴシック" panose="020B0600070205080204" pitchFamily="34" charset="-128"/>
            </a:endParaRPr>
          </a:p>
          <a:p>
            <a:pPr eaLnBrk="1" hangingPunct="1"/>
            <a:r>
              <a:rPr lang="en-US" altLang="en-US" dirty="0">
                <a:ea typeface="ＭＳ Ｐゴシック" panose="020B0600070205080204" pitchFamily="34" charset="-128"/>
              </a:rPr>
              <a:t>ETH Zürich</a:t>
            </a:r>
          </a:p>
          <a:p>
            <a:pPr eaLnBrk="1" hangingPunct="1"/>
            <a:r>
              <a:rPr lang="en-US" altLang="en-US" dirty="0">
                <a:ea typeface="ＭＳ Ｐゴシック" panose="020B0600070205080204" pitchFamily="34" charset="-128"/>
              </a:rPr>
              <a:t>Spring 2020</a:t>
            </a:r>
          </a:p>
          <a:p>
            <a:pPr eaLnBrk="1" hangingPunct="1"/>
            <a:r>
              <a:rPr lang="en-US" altLang="en-US" dirty="0">
                <a:ea typeface="ＭＳ Ｐゴシック" panose="020B0600070205080204" pitchFamily="34" charset="-128"/>
              </a:rPr>
              <a:t>21 February 2020</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2763713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DE0E1CB9-ED39-2343-9D70-2FA82292366C}"/>
              </a:ext>
            </a:extLst>
          </p:cNvPr>
          <p:cNvSpPr>
            <a:spLocks noGrp="1" noChangeArrowheads="1"/>
          </p:cNvSpPr>
          <p:nvPr>
            <p:ph type="ctrTitle"/>
          </p:nvPr>
        </p:nvSpPr>
        <p:spPr>
          <a:xfrm>
            <a:off x="914400" y="1752600"/>
            <a:ext cx="7924800" cy="1752600"/>
          </a:xfrm>
        </p:spPr>
        <p:txBody>
          <a:bodyPr/>
          <a:lstStyle/>
          <a:p>
            <a:r>
              <a:rPr lang="en-US" altLang="en-US">
                <a:ea typeface="ＭＳ Ｐゴシック" panose="020B0600070205080204" pitchFamily="34" charset="-128"/>
              </a:rPr>
              <a:t>Bloom Filters</a:t>
            </a:r>
          </a:p>
        </p:txBody>
      </p:sp>
      <p:sp>
        <p:nvSpPr>
          <p:cNvPr id="261122" name="Subtitle 2">
            <a:extLst>
              <a:ext uri="{FF2B5EF4-FFF2-40B4-BE49-F238E27FC236}">
                <a16:creationId xmlns:a16="http://schemas.microsoft.com/office/drawing/2014/main" id="{5E17FE93-798C-B64E-A3A6-008E45B7E0C6}"/>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261123" name="Slide Number Placeholder 3">
            <a:extLst>
              <a:ext uri="{FF2B5EF4-FFF2-40B4-BE49-F238E27FC236}">
                <a16:creationId xmlns:a16="http://schemas.microsoft.com/office/drawing/2014/main" id="{DBC8CAA4-8A35-214D-9DF9-7DAD1C5A4F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E997D8-E6E3-3F47-8851-E2B6BCDFA31F}"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0372392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F9F0B45E-72A4-9B4E-B712-1A0F9CECEE75}"/>
              </a:ext>
            </a:extLst>
          </p:cNvPr>
          <p:cNvSpPr>
            <a:spLocks noGrp="1" noChangeArrowheads="1"/>
          </p:cNvSpPr>
          <p:nvPr>
            <p:ph type="ctrTitle"/>
          </p:nvPr>
        </p:nvSpPr>
        <p:spPr>
          <a:xfrm>
            <a:off x="914400" y="1447800"/>
            <a:ext cx="7924800" cy="1752600"/>
          </a:xfrm>
        </p:spPr>
        <p:txBody>
          <a:bodyPr/>
          <a:lstStyle/>
          <a:p>
            <a:r>
              <a:rPr lang="en-US" altLang="en-US">
                <a:ea typeface="ＭＳ Ｐゴシック" panose="020B0600070205080204" pitchFamily="34" charset="-128"/>
              </a:rPr>
              <a:t>Mystery #1: </a:t>
            </a:r>
            <a:br>
              <a:rPr lang="en-US" altLang="en-US">
                <a:ea typeface="ＭＳ Ｐゴシック" panose="020B0600070205080204" pitchFamily="34" charset="-128"/>
              </a:rPr>
            </a:br>
            <a:r>
              <a:rPr lang="en-US" altLang="en-US">
                <a:ea typeface="ＭＳ Ｐゴシック" panose="020B0600070205080204" pitchFamily="34" charset="-128"/>
              </a:rPr>
              <a:t>		Meltdown &amp; Spectre</a:t>
            </a:r>
          </a:p>
        </p:txBody>
      </p:sp>
      <p:sp>
        <p:nvSpPr>
          <p:cNvPr id="124930" name="Subtitle 2">
            <a:extLst>
              <a:ext uri="{FF2B5EF4-FFF2-40B4-BE49-F238E27FC236}">
                <a16:creationId xmlns:a16="http://schemas.microsoft.com/office/drawing/2014/main" id="{6FF1ECD5-2EAA-2E45-9B28-0B21BE5648F2}"/>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124931" name="Slide Number Placeholder 3">
            <a:extLst>
              <a:ext uri="{FF2B5EF4-FFF2-40B4-BE49-F238E27FC236}">
                <a16:creationId xmlns:a16="http://schemas.microsoft.com/office/drawing/2014/main" id="{5370DB69-E11C-3144-94B6-E9E84ACEE9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BB16CB-86D3-6845-BDD0-05A164A38C3B}"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89148695"/>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Title 1">
            <a:extLst>
              <a:ext uri="{FF2B5EF4-FFF2-40B4-BE49-F238E27FC236}">
                <a16:creationId xmlns:a16="http://schemas.microsoft.com/office/drawing/2014/main" id="{0F058EEC-9605-B546-B628-89DC446804F8}"/>
              </a:ext>
            </a:extLst>
          </p:cNvPr>
          <p:cNvSpPr>
            <a:spLocks noGrp="1" noChangeArrowheads="1"/>
          </p:cNvSpPr>
          <p:nvPr>
            <p:ph type="title"/>
          </p:nvPr>
        </p:nvSpPr>
        <p:spPr/>
        <p:txBody>
          <a:bodyPr/>
          <a:lstStyle/>
          <a:p>
            <a:r>
              <a:rPr lang="en-US" altLang="en-US">
                <a:ea typeface="ＭＳ Ｐゴシック" panose="020B0600070205080204" pitchFamily="34" charset="-128"/>
              </a:rPr>
              <a:t>Approximate Set Membership</a:t>
            </a:r>
          </a:p>
        </p:txBody>
      </p:sp>
      <p:sp>
        <p:nvSpPr>
          <p:cNvPr id="3" name="Content Placeholder 2">
            <a:extLst>
              <a:ext uri="{FF2B5EF4-FFF2-40B4-BE49-F238E27FC236}">
                <a16:creationId xmlns:a16="http://schemas.microsoft.com/office/drawing/2014/main" id="{F3967FF4-DF66-1B47-9E87-64465E3473A8}"/>
              </a:ext>
            </a:extLst>
          </p:cNvPr>
          <p:cNvSpPr>
            <a:spLocks noGrp="1"/>
          </p:cNvSpPr>
          <p:nvPr>
            <p:ph idx="1"/>
          </p:nvPr>
        </p:nvSpPr>
        <p:spPr>
          <a:xfrm>
            <a:off x="228600" y="838200"/>
            <a:ext cx="8610600" cy="5194300"/>
          </a:xfrm>
        </p:spPr>
        <p:txBody>
          <a:bodyPr/>
          <a:lstStyle/>
          <a:p>
            <a:pPr>
              <a:defRPr/>
            </a:pPr>
            <a:r>
              <a:rPr lang="en-US" dirty="0"/>
              <a:t>Suppose you want to quickly find out:</a:t>
            </a:r>
          </a:p>
          <a:p>
            <a:pPr lvl="1">
              <a:defRPr/>
            </a:pPr>
            <a:r>
              <a:rPr lang="en-US" dirty="0"/>
              <a:t>whether an element belongs to a set</a:t>
            </a:r>
          </a:p>
          <a:p>
            <a:pPr marL="344487" lvl="1" indent="0">
              <a:buFont typeface="Wingdings" pitchFamily="2" charset="2"/>
              <a:buNone/>
              <a:defRPr/>
            </a:pPr>
            <a:endParaRPr lang="en-US" dirty="0"/>
          </a:p>
          <a:p>
            <a:pPr>
              <a:defRPr/>
            </a:pPr>
            <a:r>
              <a:rPr lang="en-US" dirty="0"/>
              <a:t>And, you can tolerate mistakes of the sort:</a:t>
            </a:r>
          </a:p>
          <a:p>
            <a:pPr lvl="1">
              <a:defRPr/>
            </a:pPr>
            <a:r>
              <a:rPr lang="en-US" dirty="0"/>
              <a:t>The element is actually </a:t>
            </a:r>
            <a:r>
              <a:rPr lang="en-US" b="1" dirty="0"/>
              <a:t>not</a:t>
            </a:r>
            <a:r>
              <a:rPr lang="en-US" dirty="0"/>
              <a:t> in the set, but you are incorrectly told that it is </a:t>
            </a:r>
            <a:r>
              <a:rPr lang="en-US" dirty="0">
                <a:sym typeface="Wingdings" pitchFamily="2" charset="2"/>
              </a:rPr>
              <a:t> </a:t>
            </a:r>
            <a:r>
              <a:rPr lang="en-US" dirty="0">
                <a:solidFill>
                  <a:schemeClr val="tx2">
                    <a:lumMod val="75000"/>
                  </a:schemeClr>
                </a:solidFill>
                <a:sym typeface="Wingdings" pitchFamily="2" charset="2"/>
              </a:rPr>
              <a:t>false positive</a:t>
            </a:r>
            <a:endParaRPr lang="en-US" dirty="0">
              <a:solidFill>
                <a:schemeClr val="tx2">
                  <a:lumMod val="75000"/>
                </a:schemeClr>
              </a:solidFill>
            </a:endParaRPr>
          </a:p>
          <a:p>
            <a:pPr lvl="1">
              <a:defRPr/>
            </a:pPr>
            <a:endParaRPr lang="en-US" dirty="0"/>
          </a:p>
          <a:p>
            <a:pPr>
              <a:defRPr/>
            </a:pPr>
            <a:r>
              <a:rPr lang="en-US" dirty="0"/>
              <a:t>But, you cannot tolerate mistakes of the sort:</a:t>
            </a:r>
          </a:p>
          <a:p>
            <a:pPr lvl="1">
              <a:defRPr/>
            </a:pPr>
            <a:r>
              <a:rPr lang="en-US" dirty="0"/>
              <a:t>The element is actually in the set, but you are incorrectly told that it is </a:t>
            </a:r>
            <a:r>
              <a:rPr lang="en-US" b="1" dirty="0"/>
              <a:t>not </a:t>
            </a:r>
            <a:r>
              <a:rPr lang="en-US" dirty="0">
                <a:sym typeface="Wingdings" pitchFamily="2" charset="2"/>
              </a:rPr>
              <a:t> </a:t>
            </a:r>
            <a:r>
              <a:rPr lang="en-US" dirty="0">
                <a:solidFill>
                  <a:srgbClr val="FF0000"/>
                </a:solidFill>
                <a:sym typeface="Wingdings" pitchFamily="2" charset="2"/>
              </a:rPr>
              <a:t>false negative</a:t>
            </a:r>
          </a:p>
          <a:p>
            <a:pPr lvl="1">
              <a:defRPr/>
            </a:pPr>
            <a:endParaRPr lang="en-US" dirty="0">
              <a:solidFill>
                <a:srgbClr val="FF0000"/>
              </a:solidFill>
              <a:sym typeface="Wingdings" pitchFamily="2" charset="2"/>
            </a:endParaRPr>
          </a:p>
          <a:p>
            <a:pPr>
              <a:defRPr/>
            </a:pPr>
            <a:r>
              <a:rPr lang="en-US" dirty="0">
                <a:solidFill>
                  <a:srgbClr val="FF0000"/>
                </a:solidFill>
                <a:sym typeface="Wingdings" pitchFamily="2" charset="2"/>
              </a:rPr>
              <a:t>Example task: You want to quickly identify all Mobile Phone Model X owners among all possible people in the world</a:t>
            </a:r>
          </a:p>
          <a:p>
            <a:pPr lvl="1">
              <a:defRPr/>
            </a:pPr>
            <a:r>
              <a:rPr lang="en-US" dirty="0">
                <a:sym typeface="Wingdings" pitchFamily="2" charset="2"/>
              </a:rPr>
              <a:t>Perhaps you want to give them free replacement phones</a:t>
            </a:r>
          </a:p>
          <a:p>
            <a:pPr lvl="1">
              <a:defRPr/>
            </a:pPr>
            <a:endParaRPr lang="en-US" dirty="0">
              <a:solidFill>
                <a:srgbClr val="FF0000"/>
              </a:solidFill>
              <a:sym typeface="Wingdings" pitchFamily="2" charset="2"/>
            </a:endParaRPr>
          </a:p>
          <a:p>
            <a:pPr lvl="1">
              <a:defRPr/>
            </a:pPr>
            <a:endParaRPr lang="en-US" dirty="0">
              <a:solidFill>
                <a:srgbClr val="FF0000"/>
              </a:solidFill>
            </a:endParaRPr>
          </a:p>
        </p:txBody>
      </p:sp>
      <p:sp>
        <p:nvSpPr>
          <p:cNvPr id="355331" name="Slide Number Placeholder 3">
            <a:extLst>
              <a:ext uri="{FF2B5EF4-FFF2-40B4-BE49-F238E27FC236}">
                <a16:creationId xmlns:a16="http://schemas.microsoft.com/office/drawing/2014/main" id="{ED6A2E49-23BC-7040-9B76-C02D29EBEB1E}"/>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08A2D8-6C26-4B43-93D5-50691E9789C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7840017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Title 1">
            <a:extLst>
              <a:ext uri="{FF2B5EF4-FFF2-40B4-BE49-F238E27FC236}">
                <a16:creationId xmlns:a16="http://schemas.microsoft.com/office/drawing/2014/main" id="{4A226D7D-6B7C-2544-95CF-912BAC545BE2}"/>
              </a:ext>
            </a:extLst>
          </p:cNvPr>
          <p:cNvSpPr>
            <a:spLocks noGrp="1" noChangeArrowheads="1"/>
          </p:cNvSpPr>
          <p:nvPr>
            <p:ph type="title"/>
          </p:nvPr>
        </p:nvSpPr>
        <p:spPr/>
        <p:txBody>
          <a:bodyPr/>
          <a:lstStyle/>
          <a:p>
            <a:r>
              <a:rPr lang="en-US" altLang="en-US">
                <a:ea typeface="ＭＳ Ｐゴシック" panose="020B0600070205080204" pitchFamily="34" charset="-128"/>
              </a:rPr>
              <a:t>Example Task</a:t>
            </a:r>
          </a:p>
        </p:txBody>
      </p:sp>
      <p:sp>
        <p:nvSpPr>
          <p:cNvPr id="3" name="Content Placeholder 2">
            <a:extLst>
              <a:ext uri="{FF2B5EF4-FFF2-40B4-BE49-F238E27FC236}">
                <a16:creationId xmlns:a16="http://schemas.microsoft.com/office/drawing/2014/main" id="{D2F235BA-8447-7D4F-9B3B-5F3171D59CC6}"/>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World population</a:t>
            </a:r>
          </a:p>
          <a:p>
            <a:pPr lvl="1"/>
            <a:r>
              <a:rPr lang="en-US" altLang="en-US">
                <a:ea typeface="ＭＳ Ｐゴシック" panose="020B0600070205080204" pitchFamily="34" charset="-128"/>
              </a:rPr>
              <a:t>~8 billion (and growing)</a:t>
            </a:r>
          </a:p>
          <a:p>
            <a:pPr lvl="1"/>
            <a:r>
              <a:rPr lang="en-US" altLang="en-US">
                <a:ea typeface="ＭＳ Ｐゴシック" panose="020B0600070205080204" pitchFamily="34" charset="-128"/>
              </a:rPr>
              <a:t>1 bit per person to indicate Model X owner or not</a:t>
            </a:r>
          </a:p>
          <a:p>
            <a:pPr lvl="1"/>
            <a:r>
              <a:rPr lang="en-US" altLang="en-US">
                <a:ea typeface="ＭＳ Ｐゴシック" panose="020B0600070205080204" pitchFamily="34" charset="-128"/>
              </a:rPr>
              <a:t>2^33 bits needed to represent the entire set accurately</a:t>
            </a:r>
          </a:p>
          <a:p>
            <a:pPr lvl="2"/>
            <a:r>
              <a:rPr lang="en-US" altLang="en-US">
                <a:ea typeface="ＭＳ Ｐゴシック" panose="020B0600070205080204" pitchFamily="34" charset="-128"/>
              </a:rPr>
              <a:t>8 Gigabits </a:t>
            </a:r>
            <a:r>
              <a:rPr lang="en-US" altLang="en-US">
                <a:ea typeface="ＭＳ Ｐゴシック" panose="020B0600070205080204" pitchFamily="34" charset="-128"/>
                <a:sym typeface="Wingdings" pitchFamily="2" charset="2"/>
              </a:rPr>
              <a:t> large storage cost, slow access</a:t>
            </a:r>
            <a:endParaRPr lang="en-US" altLang="en-US">
              <a:ea typeface="ＭＳ Ｐゴシック" panose="020B0600070205080204" pitchFamily="34" charset="-128"/>
            </a:endParaRPr>
          </a:p>
          <a:p>
            <a:pPr lvl="2"/>
            <a:endParaRPr lang="en-US" altLang="en-US">
              <a:ea typeface="ＭＳ Ｐゴシック" panose="020B0600070205080204" pitchFamily="34" charset="-128"/>
            </a:endParaRPr>
          </a:p>
          <a:p>
            <a:r>
              <a:rPr lang="en-US" altLang="en-US">
                <a:ea typeface="ＭＳ Ｐゴシック" panose="020B0600070205080204" pitchFamily="34" charset="-128"/>
              </a:rPr>
              <a:t>Mobile Phone Model X owner population</a:t>
            </a:r>
          </a:p>
          <a:p>
            <a:pPr lvl="1"/>
            <a:r>
              <a:rPr lang="en-US" altLang="en-US">
                <a:ea typeface="ＭＳ Ｐゴシック" panose="020B0600070205080204" pitchFamily="34" charset="-128"/>
              </a:rPr>
              <a:t>Say 1 million (and growing)</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Can we represent the Model X owner set approximately, using a much smaller number of bits?</a:t>
            </a:r>
          </a:p>
          <a:p>
            <a:pPr lvl="1"/>
            <a:r>
              <a:rPr lang="en-US" altLang="en-US">
                <a:solidFill>
                  <a:srgbClr val="0432FF"/>
                </a:solidFill>
                <a:ea typeface="ＭＳ Ｐゴシック" panose="020B0600070205080204" pitchFamily="34" charset="-128"/>
              </a:rPr>
              <a:t>Record the ID’s of owners in a much smaller Bloom Filter</a:t>
            </a:r>
          </a:p>
          <a:p>
            <a:pPr lvl="1"/>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p:txBody>
      </p:sp>
      <p:sp>
        <p:nvSpPr>
          <p:cNvPr id="356355" name="Slide Number Placeholder 3">
            <a:extLst>
              <a:ext uri="{FF2B5EF4-FFF2-40B4-BE49-F238E27FC236}">
                <a16:creationId xmlns:a16="http://schemas.microsoft.com/office/drawing/2014/main" id="{9A962E0F-C09C-F447-B9F6-A9A0473B990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869F9C-9DCC-B743-B397-2D0E04B80C7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599621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Title 1">
            <a:extLst>
              <a:ext uri="{FF2B5EF4-FFF2-40B4-BE49-F238E27FC236}">
                <a16:creationId xmlns:a16="http://schemas.microsoft.com/office/drawing/2014/main" id="{BF56E025-2F4D-4146-B525-C3DE07481C8D}"/>
              </a:ext>
            </a:extLst>
          </p:cNvPr>
          <p:cNvSpPr>
            <a:spLocks noGrp="1" noChangeArrowheads="1"/>
          </p:cNvSpPr>
          <p:nvPr>
            <p:ph type="title"/>
          </p:nvPr>
        </p:nvSpPr>
        <p:spPr/>
        <p:txBody>
          <a:bodyPr/>
          <a:lstStyle/>
          <a:p>
            <a:r>
              <a:rPr lang="en-US" altLang="en-US">
                <a:ea typeface="ＭＳ Ｐゴシック" panose="020B0600070205080204" pitchFamily="34" charset="-128"/>
              </a:rPr>
              <a:t>Example Task II</a:t>
            </a:r>
          </a:p>
        </p:txBody>
      </p:sp>
      <p:sp>
        <p:nvSpPr>
          <p:cNvPr id="3" name="Content Placeholder 2">
            <a:extLst>
              <a:ext uri="{FF2B5EF4-FFF2-40B4-BE49-F238E27FC236}">
                <a16:creationId xmlns:a16="http://schemas.microsoft.com/office/drawing/2014/main" id="{AC7C32E4-1A2C-D44E-A6CC-7DD9F85E8064}"/>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DRAM row population</a:t>
            </a:r>
          </a:p>
          <a:p>
            <a:pPr lvl="1"/>
            <a:r>
              <a:rPr lang="en-US" altLang="en-US">
                <a:ea typeface="ＭＳ Ｐゴシック" panose="020B0600070205080204" pitchFamily="34" charset="-128"/>
              </a:rPr>
              <a:t>~8 billion (and growing)</a:t>
            </a:r>
          </a:p>
          <a:p>
            <a:pPr lvl="1"/>
            <a:r>
              <a:rPr lang="en-US" altLang="en-US">
                <a:ea typeface="ＭＳ Ｐゴシック" panose="020B0600070205080204" pitchFamily="34" charset="-128"/>
              </a:rPr>
              <a:t>1 bit per row to indicate Refresh-often or not</a:t>
            </a:r>
          </a:p>
          <a:p>
            <a:pPr lvl="1"/>
            <a:r>
              <a:rPr lang="en-US" altLang="en-US">
                <a:ea typeface="ＭＳ Ｐゴシック" panose="020B0600070205080204" pitchFamily="34" charset="-128"/>
              </a:rPr>
              <a:t>2^33 bits needed to represent the entire set accurately</a:t>
            </a:r>
          </a:p>
          <a:p>
            <a:pPr lvl="2"/>
            <a:r>
              <a:rPr lang="en-US" altLang="en-US">
                <a:ea typeface="ＭＳ Ｐゴシック" panose="020B0600070205080204" pitchFamily="34" charset="-128"/>
              </a:rPr>
              <a:t>8 Gigabits </a:t>
            </a:r>
            <a:r>
              <a:rPr lang="en-US" altLang="en-US">
                <a:ea typeface="ＭＳ Ｐゴシック" panose="020B0600070205080204" pitchFamily="34" charset="-128"/>
                <a:sym typeface="Wingdings" pitchFamily="2" charset="2"/>
              </a:rPr>
              <a:t> large storage cost, slow access</a:t>
            </a:r>
            <a:endParaRPr lang="en-US" altLang="en-US">
              <a:ea typeface="ＭＳ Ｐゴシック" panose="020B0600070205080204" pitchFamily="34" charset="-128"/>
            </a:endParaRPr>
          </a:p>
          <a:p>
            <a:pPr lvl="2"/>
            <a:endParaRPr lang="en-US" altLang="en-US">
              <a:ea typeface="ＭＳ Ｐゴシック" panose="020B0600070205080204" pitchFamily="34" charset="-128"/>
            </a:endParaRPr>
          </a:p>
          <a:p>
            <a:r>
              <a:rPr lang="en-US" altLang="en-US">
                <a:ea typeface="ＭＳ Ｐゴシック" panose="020B0600070205080204" pitchFamily="34" charset="-128"/>
              </a:rPr>
              <a:t>Refresh-often population</a:t>
            </a:r>
          </a:p>
          <a:p>
            <a:pPr lvl="1"/>
            <a:r>
              <a:rPr lang="en-US" altLang="en-US">
                <a:ea typeface="ＭＳ Ｐゴシック" panose="020B0600070205080204" pitchFamily="34" charset="-128"/>
              </a:rPr>
              <a:t>Say 1 million</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Can we represent Refresh-often set approximately, using a much smaller number of bits?</a:t>
            </a:r>
          </a:p>
          <a:p>
            <a:pPr lvl="1"/>
            <a:r>
              <a:rPr lang="en-US" altLang="en-US">
                <a:solidFill>
                  <a:srgbClr val="0432FF"/>
                </a:solidFill>
                <a:ea typeface="ＭＳ Ｐゴシック" panose="020B0600070205080204" pitchFamily="34" charset="-128"/>
              </a:rPr>
              <a:t>Record the ID’s of Refresh-Often rows in a much smaller Bloom Filter</a:t>
            </a:r>
          </a:p>
          <a:p>
            <a:pPr lvl="1"/>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p:txBody>
      </p:sp>
      <p:sp>
        <p:nvSpPr>
          <p:cNvPr id="357379" name="Slide Number Placeholder 3">
            <a:extLst>
              <a:ext uri="{FF2B5EF4-FFF2-40B4-BE49-F238E27FC236}">
                <a16:creationId xmlns:a16="http://schemas.microsoft.com/office/drawing/2014/main" id="{AE4B2939-DA1D-F84F-B73D-8FF995E66CA2}"/>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407FD2-B34A-0C4A-BBEF-CA30006D1A0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6446473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Title 1">
            <a:extLst>
              <a:ext uri="{FF2B5EF4-FFF2-40B4-BE49-F238E27FC236}">
                <a16:creationId xmlns:a16="http://schemas.microsoft.com/office/drawing/2014/main" id="{3A603B1B-EA70-1F42-AF1A-C6BBD9D8891E}"/>
              </a:ext>
            </a:extLst>
          </p:cNvPr>
          <p:cNvSpPr>
            <a:spLocks noGrp="1" noChangeArrowheads="1"/>
          </p:cNvSpPr>
          <p:nvPr>
            <p:ph type="title"/>
          </p:nvPr>
        </p:nvSpPr>
        <p:spPr/>
        <p:txBody>
          <a:bodyPr/>
          <a:lstStyle/>
          <a:p>
            <a:r>
              <a:rPr lang="en-US" altLang="en-US">
                <a:ea typeface="ＭＳ Ｐゴシック" panose="020B0600070205080204" pitchFamily="34" charset="-128"/>
              </a:rPr>
              <a:t>Bloom Filter</a:t>
            </a:r>
          </a:p>
        </p:txBody>
      </p:sp>
      <p:sp>
        <p:nvSpPr>
          <p:cNvPr id="3" name="Content Placeholder 2">
            <a:extLst>
              <a:ext uri="{FF2B5EF4-FFF2-40B4-BE49-F238E27FC236}">
                <a16:creationId xmlns:a16="http://schemas.microsoft.com/office/drawing/2014/main" id="{206F12FA-96D8-8C44-9059-F04B31982E21}"/>
              </a:ext>
            </a:extLst>
          </p:cNvPr>
          <p:cNvSpPr>
            <a:spLocks noGrp="1" noChangeArrowheads="1"/>
          </p:cNvSpPr>
          <p:nvPr>
            <p:ph idx="1"/>
          </p:nvPr>
        </p:nvSpPr>
        <p:spPr>
          <a:xfrm>
            <a:off x="228600" y="990600"/>
            <a:ext cx="8839200" cy="5122863"/>
          </a:xfrm>
        </p:spPr>
        <p:txBody>
          <a:bodyPr/>
          <a:lstStyle/>
          <a:p>
            <a:r>
              <a:rPr lang="en-US" altLang="en-US">
                <a:ea typeface="ＭＳ Ｐゴシック" panose="020B0600070205080204" pitchFamily="34" charset="-128"/>
              </a:rPr>
              <a:t>[Bloom, CACM 1970]</a:t>
            </a:r>
          </a:p>
          <a:p>
            <a:r>
              <a:rPr lang="en-US" altLang="en-US">
                <a:solidFill>
                  <a:srgbClr val="0000FF"/>
                </a:solidFill>
                <a:ea typeface="ＭＳ Ｐゴシック" panose="020B0600070205080204" pitchFamily="34" charset="-128"/>
              </a:rPr>
              <a:t>Probabilistic data structure that compactly represents set membership </a:t>
            </a:r>
            <a:r>
              <a:rPr lang="en-US" altLang="en-US">
                <a:ea typeface="ＭＳ Ｐゴシック" panose="020B0600070205080204" pitchFamily="34" charset="-128"/>
              </a:rPr>
              <a:t>(presence or absence of element in a set)</a:t>
            </a:r>
          </a:p>
          <a:p>
            <a:endParaRPr lang="en-US" altLang="en-US">
              <a:ea typeface="ＭＳ Ｐゴシック" panose="020B0600070205080204" pitchFamily="34" charset="-128"/>
            </a:endParaRPr>
          </a:p>
          <a:p>
            <a:r>
              <a:rPr lang="en-US" altLang="en-US">
                <a:ea typeface="ＭＳ Ｐゴシック" panose="020B0600070205080204" pitchFamily="34" charset="-128"/>
              </a:rPr>
              <a:t>Non-approximate set membership: Use 1 bit per element to indicate absence/presence of each element from an element space of N elements</a:t>
            </a:r>
          </a:p>
          <a:p>
            <a:r>
              <a:rPr lang="en-US" altLang="en-US">
                <a:solidFill>
                  <a:srgbClr val="0000FF"/>
                </a:solidFill>
                <a:ea typeface="ＭＳ Ｐゴシック" panose="020B0600070205080204" pitchFamily="34" charset="-128"/>
              </a:rPr>
              <a:t>Approximate set membership</a:t>
            </a:r>
            <a:r>
              <a:rPr lang="en-US" altLang="en-US">
                <a:ea typeface="ＭＳ Ｐゴシック" panose="020B0600070205080204" pitchFamily="34" charset="-128"/>
              </a:rPr>
              <a:t>: use a much smaller number of bits and indicate each element’s presence/absence with a subset of those bits </a:t>
            </a:r>
          </a:p>
          <a:p>
            <a:pPr lvl="1"/>
            <a:r>
              <a:rPr lang="en-US" altLang="en-US">
                <a:ea typeface="ＭＳ Ｐゴシック" panose="020B0600070205080204" pitchFamily="34" charset="-128"/>
              </a:rPr>
              <a:t>Some elements map to the bits other elements also map to</a:t>
            </a:r>
          </a:p>
          <a:p>
            <a:endParaRPr lang="en-US" altLang="en-US">
              <a:ea typeface="ＭＳ Ｐゴシック" panose="020B0600070205080204" pitchFamily="34" charset="-128"/>
            </a:endParaRPr>
          </a:p>
          <a:p>
            <a:r>
              <a:rPr lang="en-US" altLang="en-US">
                <a:ea typeface="ＭＳ Ｐゴシック" panose="020B0600070205080204" pitchFamily="34" charset="-128"/>
              </a:rPr>
              <a:t>Operations: 1) insert, 2) test, 3) remove all elements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262147" name="Slide Number Placeholder 3">
            <a:extLst>
              <a:ext uri="{FF2B5EF4-FFF2-40B4-BE49-F238E27FC236}">
                <a16:creationId xmlns:a16="http://schemas.microsoft.com/office/drawing/2014/main" id="{291C16D2-5FA2-454C-9C91-8871832D067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093727-4F19-7946-82A8-2070428ECE62}"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sp>
        <p:nvSpPr>
          <p:cNvPr id="262148" name="Rectangle 5">
            <a:extLst>
              <a:ext uri="{FF2B5EF4-FFF2-40B4-BE49-F238E27FC236}">
                <a16:creationId xmlns:a16="http://schemas.microsoft.com/office/drawing/2014/main" id="{E9F1D1BC-5E00-F044-8AA1-3495E3CCF81C}"/>
              </a:ext>
            </a:extLst>
          </p:cNvPr>
          <p:cNvSpPr>
            <a:spLocks noChangeArrowheads="1"/>
          </p:cNvSpPr>
          <p:nvPr/>
        </p:nvSpPr>
        <p:spPr bwMode="auto">
          <a:xfrm>
            <a:off x="152400" y="6411913"/>
            <a:ext cx="8686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Bloom, “</a:t>
            </a:r>
            <a:r>
              <a:rPr kumimoji="0" lang="en-US" altLang="ja-JP" sz="16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Space/Time Trade-offs in Hash Coding with Allowable Errors</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CACM 1970.</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51128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5C56DF6E-0A54-0B4A-A03D-3F8343246CC2}"/>
              </a:ext>
            </a:extLst>
          </p:cNvPr>
          <p:cNvSpPr>
            <a:spLocks noGrp="1" noChangeArrowheads="1"/>
          </p:cNvSpPr>
          <p:nvPr>
            <p:ph type="title"/>
          </p:nvPr>
        </p:nvSpPr>
        <p:spPr/>
        <p:txBody>
          <a:bodyPr/>
          <a:lstStyle/>
          <a:p>
            <a:r>
              <a:rPr lang="en-US" altLang="en-US">
                <a:ea typeface="ＭＳ Ｐゴシック" panose="020B0600070205080204" pitchFamily="34" charset="-128"/>
              </a:rPr>
              <a:t>Bloom Filter Operation Example</a:t>
            </a:r>
          </a:p>
        </p:txBody>
      </p:sp>
      <p:sp>
        <p:nvSpPr>
          <p:cNvPr id="263170" name="Content Placeholder 2">
            <a:extLst>
              <a:ext uri="{FF2B5EF4-FFF2-40B4-BE49-F238E27FC236}">
                <a16:creationId xmlns:a16="http://schemas.microsoft.com/office/drawing/2014/main" id="{5E7193CE-9503-2442-83FC-E2C114E6D884}"/>
              </a:ext>
            </a:extLst>
          </p:cNvPr>
          <p:cNvSpPr>
            <a:spLocks noGrp="1" noChangeArrowheads="1"/>
          </p:cNvSpPr>
          <p:nvPr>
            <p:ph idx="1"/>
          </p:nvPr>
        </p:nvSpPr>
        <p:spPr>
          <a:xfrm>
            <a:off x="228600" y="1125538"/>
            <a:ext cx="8610600" cy="5122862"/>
          </a:xfrm>
        </p:spPr>
        <p:txBody>
          <a:bodyPr/>
          <a:lstStyle/>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263171" name="Slide Number Placeholder 3">
            <a:extLst>
              <a:ext uri="{FF2B5EF4-FFF2-40B4-BE49-F238E27FC236}">
                <a16:creationId xmlns:a16="http://schemas.microsoft.com/office/drawing/2014/main" id="{696F3333-1142-2A4F-9299-DA2081BDD0D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5C7355-EEC5-D345-99AF-0087C74235F3}"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58B15B0F-5EC8-8746-A4BC-C2246596D2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 y="2420938"/>
            <a:ext cx="9144000"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173" name="Rectangle 5">
            <a:extLst>
              <a:ext uri="{FF2B5EF4-FFF2-40B4-BE49-F238E27FC236}">
                <a16:creationId xmlns:a16="http://schemas.microsoft.com/office/drawing/2014/main" id="{1CB68648-4971-8648-8402-11348CF38BB1}"/>
              </a:ext>
            </a:extLst>
          </p:cNvPr>
          <p:cNvSpPr>
            <a:spLocks noChangeArrowheads="1"/>
          </p:cNvSpPr>
          <p:nvPr/>
        </p:nvSpPr>
        <p:spPr bwMode="auto">
          <a:xfrm>
            <a:off x="152400" y="6411913"/>
            <a:ext cx="8686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Bloom, “</a:t>
            </a:r>
            <a:r>
              <a:rPr kumimoji="0" lang="en-US" altLang="ja-JP" sz="16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Space/Time Trade-offs in Hash Coding with Allowable Errors</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CACM 1970.</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1189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itle 1">
            <a:extLst>
              <a:ext uri="{FF2B5EF4-FFF2-40B4-BE49-F238E27FC236}">
                <a16:creationId xmlns:a16="http://schemas.microsoft.com/office/drawing/2014/main" id="{C77CDFFE-F30C-3945-89C8-82C3BB28E569}"/>
              </a:ext>
            </a:extLst>
          </p:cNvPr>
          <p:cNvSpPr>
            <a:spLocks noGrp="1" noChangeArrowheads="1"/>
          </p:cNvSpPr>
          <p:nvPr>
            <p:ph type="title"/>
          </p:nvPr>
        </p:nvSpPr>
        <p:spPr/>
        <p:txBody>
          <a:bodyPr/>
          <a:lstStyle/>
          <a:p>
            <a:r>
              <a:rPr lang="en-US" altLang="en-US">
                <a:ea typeface="ＭＳ Ｐゴシック" panose="020B0600070205080204" pitchFamily="34" charset="-128"/>
              </a:rPr>
              <a:t>Bloom Filter Operation Example</a:t>
            </a:r>
          </a:p>
        </p:txBody>
      </p:sp>
      <p:sp>
        <p:nvSpPr>
          <p:cNvPr id="264194" name="Slide Number Placeholder 3">
            <a:extLst>
              <a:ext uri="{FF2B5EF4-FFF2-40B4-BE49-F238E27FC236}">
                <a16:creationId xmlns:a16="http://schemas.microsoft.com/office/drawing/2014/main" id="{464523D0-8696-1543-801E-46742812328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BBE0A0-83FF-EC46-8FF4-C735877EA04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264195" name="Picture 4">
            <a:extLst>
              <a:ext uri="{FF2B5EF4-FFF2-40B4-BE49-F238E27FC236}">
                <a16:creationId xmlns:a16="http://schemas.microsoft.com/office/drawing/2014/main" id="{15B2289D-5AB2-2F4D-9A14-1E96B935E7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16163"/>
            <a:ext cx="9144000" cy="406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52102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E79B67BF-3A50-D049-A84C-66EC4A6CB597}"/>
              </a:ext>
            </a:extLst>
          </p:cNvPr>
          <p:cNvSpPr>
            <a:spLocks noGrp="1" noChangeArrowheads="1"/>
          </p:cNvSpPr>
          <p:nvPr>
            <p:ph type="title"/>
          </p:nvPr>
        </p:nvSpPr>
        <p:spPr/>
        <p:txBody>
          <a:bodyPr/>
          <a:lstStyle/>
          <a:p>
            <a:r>
              <a:rPr lang="en-US" altLang="en-US">
                <a:ea typeface="ＭＳ Ｐゴシック" panose="020B0600070205080204" pitchFamily="34" charset="-128"/>
              </a:rPr>
              <a:t>Bloom Filter Operation Example</a:t>
            </a:r>
          </a:p>
        </p:txBody>
      </p:sp>
      <p:sp>
        <p:nvSpPr>
          <p:cNvPr id="265218" name="Slide Number Placeholder 3">
            <a:extLst>
              <a:ext uri="{FF2B5EF4-FFF2-40B4-BE49-F238E27FC236}">
                <a16:creationId xmlns:a16="http://schemas.microsoft.com/office/drawing/2014/main" id="{396A135B-F083-E649-8827-0B317F93858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1689B6-F109-C847-93E6-0614E87524E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265219" name="Picture 6">
            <a:extLst>
              <a:ext uri="{FF2B5EF4-FFF2-40B4-BE49-F238E27FC236}">
                <a16:creationId xmlns:a16="http://schemas.microsoft.com/office/drawing/2014/main" id="{2113769A-5481-C84B-A03A-3CAC71B08C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79675"/>
            <a:ext cx="91440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44159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itle 1">
            <a:extLst>
              <a:ext uri="{FF2B5EF4-FFF2-40B4-BE49-F238E27FC236}">
                <a16:creationId xmlns:a16="http://schemas.microsoft.com/office/drawing/2014/main" id="{9D3A6DAD-9AF4-7B40-8ADC-0F35C5E4B758}"/>
              </a:ext>
            </a:extLst>
          </p:cNvPr>
          <p:cNvSpPr>
            <a:spLocks noGrp="1" noChangeArrowheads="1"/>
          </p:cNvSpPr>
          <p:nvPr>
            <p:ph type="title"/>
          </p:nvPr>
        </p:nvSpPr>
        <p:spPr/>
        <p:txBody>
          <a:bodyPr/>
          <a:lstStyle/>
          <a:p>
            <a:r>
              <a:rPr lang="en-US" altLang="en-US">
                <a:ea typeface="ＭＳ Ｐゴシック" panose="020B0600070205080204" pitchFamily="34" charset="-128"/>
              </a:rPr>
              <a:t>Bloom Filter Operation Example</a:t>
            </a:r>
          </a:p>
        </p:txBody>
      </p:sp>
      <p:sp>
        <p:nvSpPr>
          <p:cNvPr id="266242" name="Slide Number Placeholder 3">
            <a:extLst>
              <a:ext uri="{FF2B5EF4-FFF2-40B4-BE49-F238E27FC236}">
                <a16:creationId xmlns:a16="http://schemas.microsoft.com/office/drawing/2014/main" id="{58346026-049E-EB45-ACD7-BE3ACD92F15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1A2464-DE82-7543-82D6-F10F672CBCD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266243" name="Picture 4">
            <a:extLst>
              <a:ext uri="{FF2B5EF4-FFF2-40B4-BE49-F238E27FC236}">
                <a16:creationId xmlns:a16="http://schemas.microsoft.com/office/drawing/2014/main" id="{5AC5C663-748C-D64B-8FCD-75FE2944DB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700338"/>
            <a:ext cx="9144000"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31211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23B90561-F15E-0243-BB1C-FB27D287BF8D}"/>
              </a:ext>
            </a:extLst>
          </p:cNvPr>
          <p:cNvSpPr>
            <a:spLocks noGrp="1" noChangeArrowheads="1"/>
          </p:cNvSpPr>
          <p:nvPr>
            <p:ph type="title"/>
          </p:nvPr>
        </p:nvSpPr>
        <p:spPr/>
        <p:txBody>
          <a:bodyPr/>
          <a:lstStyle/>
          <a:p>
            <a:r>
              <a:rPr lang="en-US" altLang="en-US">
                <a:ea typeface="ＭＳ Ｐゴシック" panose="020B0600070205080204" pitchFamily="34" charset="-128"/>
              </a:rPr>
              <a:t>Bloom Filter Operation Example</a:t>
            </a:r>
          </a:p>
        </p:txBody>
      </p:sp>
      <p:sp>
        <p:nvSpPr>
          <p:cNvPr id="267266" name="Slide Number Placeholder 3">
            <a:extLst>
              <a:ext uri="{FF2B5EF4-FFF2-40B4-BE49-F238E27FC236}">
                <a16:creationId xmlns:a16="http://schemas.microsoft.com/office/drawing/2014/main" id="{349DBAA1-B69B-1945-B300-39D9DBEB937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6804FC-85F9-A344-A7C6-8C453C921AE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267267" name="Picture 5">
            <a:extLst>
              <a:ext uri="{FF2B5EF4-FFF2-40B4-BE49-F238E27FC236}">
                <a16:creationId xmlns:a16="http://schemas.microsoft.com/office/drawing/2014/main" id="{910069F5-9B72-9741-A324-32A2FE949B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32038"/>
            <a:ext cx="9144000" cy="404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661924"/>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Title 1">
            <a:extLst>
              <a:ext uri="{FF2B5EF4-FFF2-40B4-BE49-F238E27FC236}">
                <a16:creationId xmlns:a16="http://schemas.microsoft.com/office/drawing/2014/main" id="{EA0BE43F-B10F-C74E-AD07-15B1461E4B55}"/>
              </a:ext>
            </a:extLst>
          </p:cNvPr>
          <p:cNvSpPr>
            <a:spLocks noGrp="1" noChangeArrowheads="1"/>
          </p:cNvSpPr>
          <p:nvPr>
            <p:ph type="title"/>
          </p:nvPr>
        </p:nvSpPr>
        <p:spPr/>
        <p:txBody>
          <a:bodyPr/>
          <a:lstStyle/>
          <a:p>
            <a:r>
              <a:rPr lang="en-US" altLang="en-US">
                <a:ea typeface="ＭＳ Ｐゴシック" panose="020B0600070205080204" pitchFamily="34" charset="-128"/>
              </a:rPr>
              <a:t>Bloom Filters</a:t>
            </a:r>
          </a:p>
        </p:txBody>
      </p:sp>
      <p:sp>
        <p:nvSpPr>
          <p:cNvPr id="268290" name="Slide Number Placeholder 3">
            <a:extLst>
              <a:ext uri="{FF2B5EF4-FFF2-40B4-BE49-F238E27FC236}">
                <a16:creationId xmlns:a16="http://schemas.microsoft.com/office/drawing/2014/main" id="{D5965646-5717-984A-B545-2DDE1EF1FC8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15712F-03D6-9D4B-85E3-A26EF25A46B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268291" name="Picture 4">
            <a:extLst>
              <a:ext uri="{FF2B5EF4-FFF2-40B4-BE49-F238E27FC236}">
                <a16:creationId xmlns:a16="http://schemas.microsoft.com/office/drawing/2014/main" id="{F0C8A33B-24B1-1149-97F8-B5E70B1B7F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57277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2" name="Picture 5">
            <a:extLst>
              <a:ext uri="{FF2B5EF4-FFF2-40B4-BE49-F238E27FC236}">
                <a16:creationId xmlns:a16="http://schemas.microsoft.com/office/drawing/2014/main" id="{718868B2-AD12-F042-BEC9-51A488CF4E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657600"/>
            <a:ext cx="56388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BFF9F16-B1E4-6244-A964-8114F427C8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371600"/>
            <a:ext cx="49641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294" name="Rectangle 5">
            <a:extLst>
              <a:ext uri="{FF2B5EF4-FFF2-40B4-BE49-F238E27FC236}">
                <a16:creationId xmlns:a16="http://schemas.microsoft.com/office/drawing/2014/main" id="{744034D8-C13C-CB41-B351-2754F9D2A153}"/>
              </a:ext>
            </a:extLst>
          </p:cNvPr>
          <p:cNvSpPr>
            <a:spLocks noChangeArrowheads="1"/>
          </p:cNvSpPr>
          <p:nvPr/>
        </p:nvSpPr>
        <p:spPr bwMode="auto">
          <a:xfrm>
            <a:off x="152400" y="6411913"/>
            <a:ext cx="8686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Bloom, “</a:t>
            </a:r>
            <a:r>
              <a:rPr kumimoji="0" lang="en-US" altLang="ja-JP" sz="16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Space/Time Trade-offs in Hash Coding with Allowable Errors</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CACM 1970.</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01615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a:extLst>
              <a:ext uri="{FF2B5EF4-FFF2-40B4-BE49-F238E27FC236}">
                <a16:creationId xmlns:a16="http://schemas.microsoft.com/office/drawing/2014/main" id="{9979682E-0E4C-9F4B-848A-7879ABAE6183}"/>
              </a:ext>
            </a:extLst>
          </p:cNvPr>
          <p:cNvSpPr>
            <a:spLocks noGrp="1" noChangeArrowheads="1"/>
          </p:cNvSpPr>
          <p:nvPr>
            <p:ph type="title"/>
          </p:nvPr>
        </p:nvSpPr>
        <p:spPr/>
        <p:txBody>
          <a:bodyPr/>
          <a:lstStyle/>
          <a:p>
            <a:r>
              <a:rPr lang="en-US" altLang="en-US">
                <a:ea typeface="ＭＳ Ｐゴシック" panose="020B0600070205080204" pitchFamily="34" charset="-128"/>
              </a:rPr>
              <a:t>What Are These?</a:t>
            </a:r>
          </a:p>
        </p:txBody>
      </p:sp>
      <p:sp>
        <p:nvSpPr>
          <p:cNvPr id="125954" name="Slide Number Placeholder 3">
            <a:extLst>
              <a:ext uri="{FF2B5EF4-FFF2-40B4-BE49-F238E27FC236}">
                <a16:creationId xmlns:a16="http://schemas.microsoft.com/office/drawing/2014/main" id="{44846F2E-1C3D-EA43-85B5-B317C16F8F6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6EBFA1-6D48-F944-ACB0-E0C2033EE11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25955" name="Picture 4">
            <a:extLst>
              <a:ext uri="{FF2B5EF4-FFF2-40B4-BE49-F238E27FC236}">
                <a16:creationId xmlns:a16="http://schemas.microsoft.com/office/drawing/2014/main" id="{5BA26875-51DC-BD4B-AF3D-74B9AE521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7900"/>
            <a:ext cx="9144000"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6" name="TextBox 5">
            <a:extLst>
              <a:ext uri="{FF2B5EF4-FFF2-40B4-BE49-F238E27FC236}">
                <a16:creationId xmlns:a16="http://schemas.microsoft.com/office/drawing/2014/main" id="{02A4CB21-C230-D14C-B9B0-A3E3302A228D}"/>
              </a:ext>
            </a:extLst>
          </p:cNvPr>
          <p:cNvSpPr txBox="1">
            <a:spLocks noChangeArrowheads="1"/>
          </p:cNvSpPr>
          <p:nvPr/>
        </p:nvSpPr>
        <p:spPr bwMode="auto">
          <a:xfrm>
            <a:off x="33338" y="6553200"/>
            <a:ext cx="4081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Source: J. Masters, Redhat, FOSDEM 2018 keynote talk.</a:t>
            </a:r>
          </a:p>
        </p:txBody>
      </p:sp>
    </p:spTree>
    <p:extLst>
      <p:ext uri="{BB962C8B-B14F-4D97-AF65-F5344CB8AC3E}">
        <p14:creationId xmlns:p14="http://schemas.microsoft.com/office/powerpoint/2010/main" val="350556340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798BC6C5-B798-2546-959F-65FC10F21771}"/>
              </a:ext>
            </a:extLst>
          </p:cNvPr>
          <p:cNvSpPr>
            <a:spLocks noGrp="1" noChangeArrowheads="1"/>
          </p:cNvSpPr>
          <p:nvPr>
            <p:ph type="title"/>
          </p:nvPr>
        </p:nvSpPr>
        <p:spPr/>
        <p:txBody>
          <a:bodyPr/>
          <a:lstStyle/>
          <a:p>
            <a:r>
              <a:rPr lang="en-US" altLang="en-US">
                <a:ea typeface="ＭＳ Ｐゴシック" panose="020B0600070205080204" pitchFamily="34" charset="-128"/>
              </a:rPr>
              <a:t>Bloom Filters: Pros and Cons</a:t>
            </a:r>
          </a:p>
        </p:txBody>
      </p:sp>
      <p:sp>
        <p:nvSpPr>
          <p:cNvPr id="3" name="Content Placeholder 2">
            <a:extLst>
              <a:ext uri="{FF2B5EF4-FFF2-40B4-BE49-F238E27FC236}">
                <a16:creationId xmlns:a16="http://schemas.microsoft.com/office/drawing/2014/main" id="{EF8607DD-B3EB-594E-B848-E1BF61E49074}"/>
              </a:ext>
            </a:extLst>
          </p:cNvPr>
          <p:cNvSpPr>
            <a:spLocks noGrp="1"/>
          </p:cNvSpPr>
          <p:nvPr>
            <p:ph idx="1"/>
          </p:nvPr>
        </p:nvSpPr>
        <p:spPr>
          <a:xfrm>
            <a:off x="228600" y="1066800"/>
            <a:ext cx="8610600" cy="5181600"/>
          </a:xfrm>
        </p:spPr>
        <p:txBody>
          <a:bodyPr/>
          <a:lstStyle/>
          <a:p>
            <a:pPr>
              <a:buFont typeface="Wingdings" charset="0"/>
              <a:buChar char="n"/>
              <a:defRPr/>
            </a:pPr>
            <a:r>
              <a:rPr lang="en-US" dirty="0"/>
              <a:t>Advantages</a:t>
            </a:r>
          </a:p>
          <a:p>
            <a:pPr marL="344487" lvl="1" indent="0">
              <a:buFont typeface="Wingdings" charset="0"/>
              <a:buNone/>
              <a:defRPr/>
            </a:pPr>
            <a:r>
              <a:rPr lang="en-US" dirty="0"/>
              <a:t>+ Enables </a:t>
            </a:r>
            <a:r>
              <a:rPr lang="en-US" dirty="0">
                <a:solidFill>
                  <a:srgbClr val="0000FF"/>
                </a:solidFill>
              </a:rPr>
              <a:t>storage-efficient </a:t>
            </a:r>
            <a:r>
              <a:rPr lang="en-US" dirty="0"/>
              <a:t>representation of set membership</a:t>
            </a:r>
          </a:p>
          <a:p>
            <a:pPr marL="344487" lvl="1" indent="0">
              <a:buFont typeface="Wingdings" charset="0"/>
              <a:buNone/>
              <a:defRPr/>
            </a:pPr>
            <a:r>
              <a:rPr lang="en-US" dirty="0"/>
              <a:t>+ Insertion and testing for set membership (presence) are </a:t>
            </a:r>
            <a:r>
              <a:rPr lang="en-US" dirty="0">
                <a:solidFill>
                  <a:srgbClr val="0000FF"/>
                </a:solidFill>
              </a:rPr>
              <a:t>fast</a:t>
            </a:r>
          </a:p>
          <a:p>
            <a:pPr marL="344487" lvl="1" indent="0">
              <a:buFont typeface="Wingdings" charset="0"/>
              <a:buNone/>
              <a:defRPr/>
            </a:pPr>
            <a:r>
              <a:rPr lang="en-US" dirty="0"/>
              <a:t>+ </a:t>
            </a:r>
            <a:r>
              <a:rPr lang="en-US" dirty="0">
                <a:solidFill>
                  <a:srgbClr val="0000FF"/>
                </a:solidFill>
              </a:rPr>
              <a:t>No false negatives</a:t>
            </a:r>
            <a:r>
              <a:rPr lang="en-US" dirty="0"/>
              <a:t>: If Bloom Filter says an element is not present in the set, the element must not have been inserted</a:t>
            </a:r>
          </a:p>
          <a:p>
            <a:pPr marL="344487" lvl="1" indent="0">
              <a:buFont typeface="Wingdings" charset="0"/>
              <a:buNone/>
              <a:defRPr/>
            </a:pPr>
            <a:r>
              <a:rPr lang="en-US" dirty="0"/>
              <a:t>+ Enables </a:t>
            </a:r>
            <a:r>
              <a:rPr lang="en-US" dirty="0">
                <a:solidFill>
                  <a:srgbClr val="0000FF"/>
                </a:solidFill>
              </a:rPr>
              <a:t>tradeoffs</a:t>
            </a:r>
            <a:r>
              <a:rPr lang="en-US" dirty="0"/>
              <a:t> between </a:t>
            </a:r>
            <a:r>
              <a:rPr lang="en-US" dirty="0">
                <a:solidFill>
                  <a:srgbClr val="FF0000"/>
                </a:solidFill>
              </a:rPr>
              <a:t>time</a:t>
            </a:r>
            <a:r>
              <a:rPr lang="en-US" dirty="0"/>
              <a:t> &amp; </a:t>
            </a:r>
            <a:r>
              <a:rPr lang="en-US" dirty="0">
                <a:solidFill>
                  <a:srgbClr val="FF0000"/>
                </a:solidFill>
              </a:rPr>
              <a:t>storage</a:t>
            </a:r>
            <a:r>
              <a:rPr lang="en-US" dirty="0"/>
              <a:t> </a:t>
            </a:r>
            <a:r>
              <a:rPr lang="en-US" dirty="0">
                <a:solidFill>
                  <a:srgbClr val="FF0000"/>
                </a:solidFill>
              </a:rPr>
              <a:t>efficiency</a:t>
            </a:r>
            <a:r>
              <a:rPr lang="en-US" dirty="0"/>
              <a:t> &amp; </a:t>
            </a:r>
            <a:r>
              <a:rPr lang="en-US" dirty="0">
                <a:solidFill>
                  <a:srgbClr val="FF0000"/>
                </a:solidFill>
              </a:rPr>
              <a:t>false positive rate </a:t>
            </a:r>
            <a:r>
              <a:rPr lang="en-US" dirty="0"/>
              <a:t>(via sizing and hashing)</a:t>
            </a:r>
          </a:p>
          <a:p>
            <a:pPr marL="344487" lvl="1" indent="0">
              <a:buFont typeface="Wingdings" charset="0"/>
              <a:buNone/>
              <a:defRPr/>
            </a:pPr>
            <a:endParaRPr lang="en-US" dirty="0"/>
          </a:p>
          <a:p>
            <a:pPr marL="360362">
              <a:buFont typeface="Wingdings" charset="0"/>
              <a:buChar char="n"/>
              <a:defRPr/>
            </a:pPr>
            <a:r>
              <a:rPr lang="en-US" dirty="0"/>
              <a:t>Disadvantages</a:t>
            </a:r>
          </a:p>
          <a:p>
            <a:pPr marL="361949" lvl="1" indent="0">
              <a:buFont typeface="Wingdings" charset="0"/>
              <a:buNone/>
              <a:defRPr/>
            </a:pPr>
            <a:r>
              <a:rPr lang="en-US" dirty="0"/>
              <a:t>-- </a:t>
            </a:r>
            <a:r>
              <a:rPr lang="en-US" dirty="0">
                <a:solidFill>
                  <a:srgbClr val="0000FF"/>
                </a:solidFill>
              </a:rPr>
              <a:t>False positives</a:t>
            </a:r>
            <a:r>
              <a:rPr lang="en-US" dirty="0"/>
              <a:t>: An element may be deemed to be present in the set by the Bloom Filter but it may never have been inserted</a:t>
            </a:r>
          </a:p>
          <a:p>
            <a:pPr marL="361949" lvl="1" indent="0">
              <a:buFont typeface="Wingdings" charset="0"/>
              <a:buNone/>
              <a:defRPr/>
            </a:pPr>
            <a:r>
              <a:rPr lang="en-US" dirty="0"/>
              <a:t>	Not the right data structure when you cannot tolerate false positives</a:t>
            </a:r>
          </a:p>
          <a:p>
            <a:pPr marL="361949" lvl="1" indent="0">
              <a:buFont typeface="Wingdings" charset="0"/>
              <a:buNone/>
              <a:defRPr/>
            </a:pPr>
            <a:endParaRPr lang="en-US" dirty="0"/>
          </a:p>
        </p:txBody>
      </p:sp>
      <p:sp>
        <p:nvSpPr>
          <p:cNvPr id="269315" name="Slide Number Placeholder 3">
            <a:extLst>
              <a:ext uri="{FF2B5EF4-FFF2-40B4-BE49-F238E27FC236}">
                <a16:creationId xmlns:a16="http://schemas.microsoft.com/office/drawing/2014/main" id="{3C05BCD6-2256-1043-A7F0-5092E8AC239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D5D5DC-5935-B147-ABEE-50369EC9E93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sp>
        <p:nvSpPr>
          <p:cNvPr id="269316" name="Rectangle 5">
            <a:extLst>
              <a:ext uri="{FF2B5EF4-FFF2-40B4-BE49-F238E27FC236}">
                <a16:creationId xmlns:a16="http://schemas.microsoft.com/office/drawing/2014/main" id="{8AB34198-9B8E-5A45-B558-2C1B13E8EDFA}"/>
              </a:ext>
            </a:extLst>
          </p:cNvPr>
          <p:cNvSpPr>
            <a:spLocks noChangeArrowheads="1"/>
          </p:cNvSpPr>
          <p:nvPr/>
        </p:nvSpPr>
        <p:spPr bwMode="auto">
          <a:xfrm>
            <a:off x="152400" y="6411913"/>
            <a:ext cx="8686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Bloom, “</a:t>
            </a:r>
            <a:r>
              <a:rPr kumimoji="0" lang="en-US" altLang="ja-JP" sz="16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Space/Time Trade-offs in Hash Coding with Allowable Errors</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CACM 1970.</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88506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a:extLst>
              <a:ext uri="{FF2B5EF4-FFF2-40B4-BE49-F238E27FC236}">
                <a16:creationId xmlns:a16="http://schemas.microsoft.com/office/drawing/2014/main" id="{53B7C917-F82D-CD42-9AEC-62AA0A5BA1EE}"/>
              </a:ext>
            </a:extLst>
          </p:cNvPr>
          <p:cNvSpPr>
            <a:spLocks noGrp="1" noChangeArrowheads="1"/>
          </p:cNvSpPr>
          <p:nvPr>
            <p:ph type="title"/>
          </p:nvPr>
        </p:nvSpPr>
        <p:spPr/>
        <p:txBody>
          <a:bodyPr/>
          <a:lstStyle/>
          <a:p>
            <a:r>
              <a:rPr lang="en-US" altLang="en-US" sz="3600">
                <a:ea typeface="ＭＳ Ｐゴシック" panose="020B0600070205080204" pitchFamily="34" charset="-128"/>
              </a:rPr>
              <a:t>Benefits of Bloom Filters as Refresh Rate Bins</a:t>
            </a:r>
          </a:p>
        </p:txBody>
      </p:sp>
      <p:sp>
        <p:nvSpPr>
          <p:cNvPr id="3" name="Content Placeholder 2">
            <a:extLst>
              <a:ext uri="{FF2B5EF4-FFF2-40B4-BE49-F238E27FC236}">
                <a16:creationId xmlns:a16="http://schemas.microsoft.com/office/drawing/2014/main" id="{B2CE7BEC-A0F4-044D-911F-1FD7A478A958}"/>
              </a:ext>
            </a:extLst>
          </p:cNvPr>
          <p:cNvSpPr>
            <a:spLocks noGrp="1" noChangeArrowheads="1"/>
          </p:cNvSpPr>
          <p:nvPr>
            <p:ph idx="1"/>
          </p:nvPr>
        </p:nvSpPr>
        <p:spPr>
          <a:xfrm>
            <a:off x="228600" y="981075"/>
            <a:ext cx="8610600" cy="5267325"/>
          </a:xfrm>
        </p:spPr>
        <p:txBody>
          <a:bodyPr/>
          <a:lstStyle/>
          <a:p>
            <a:r>
              <a:rPr lang="en-US" altLang="en-US">
                <a:solidFill>
                  <a:srgbClr val="FF0000"/>
                </a:solidFill>
                <a:ea typeface="ＭＳ Ｐゴシック" panose="020B0600070205080204" pitchFamily="34" charset="-128"/>
              </a:rPr>
              <a:t>False positives: </a:t>
            </a:r>
            <a:r>
              <a:rPr lang="en-US" altLang="en-US">
                <a:ea typeface="ＭＳ Ｐゴシック" panose="020B0600070205080204" pitchFamily="34" charset="-128"/>
              </a:rPr>
              <a:t>a row may be declared present in the Bloom filter even if it was never inserted</a:t>
            </a:r>
          </a:p>
          <a:p>
            <a:pPr lvl="1"/>
            <a:r>
              <a:rPr lang="en-US" altLang="en-US">
                <a:solidFill>
                  <a:srgbClr val="0000FF"/>
                </a:solidFill>
                <a:ea typeface="ＭＳ Ｐゴシック" panose="020B0600070205080204" pitchFamily="34" charset="-128"/>
              </a:rPr>
              <a:t>Not a problem: </a:t>
            </a:r>
            <a:r>
              <a:rPr lang="en-US" altLang="en-US">
                <a:ea typeface="ＭＳ Ｐゴシック" panose="020B0600070205080204" pitchFamily="34" charset="-128"/>
              </a:rPr>
              <a:t>Refresh some rows more frequently than needed</a:t>
            </a:r>
          </a:p>
          <a:p>
            <a:pPr lvl="1"/>
            <a:endParaRPr lang="en-US" altLang="en-US">
              <a:ea typeface="ＭＳ Ｐゴシック" panose="020B0600070205080204" pitchFamily="34" charset="-128"/>
            </a:endParaRPr>
          </a:p>
          <a:p>
            <a:r>
              <a:rPr lang="en-US" altLang="en-US">
                <a:solidFill>
                  <a:srgbClr val="0000FF"/>
                </a:solidFill>
                <a:ea typeface="ＭＳ Ｐゴシック" panose="020B0600070205080204" pitchFamily="34" charset="-128"/>
              </a:rPr>
              <a:t>No false negatives: </a:t>
            </a:r>
            <a:r>
              <a:rPr lang="en-US" altLang="en-US">
                <a:ea typeface="ＭＳ Ｐゴシック" panose="020B0600070205080204" pitchFamily="34" charset="-128"/>
              </a:rPr>
              <a:t>rows are never refreshed less frequently than needed (no correctness problems)</a:t>
            </a:r>
          </a:p>
          <a:p>
            <a:endParaRPr lang="en-US" altLang="en-US">
              <a:ea typeface="ＭＳ Ｐゴシック" panose="020B0600070205080204" pitchFamily="34" charset="-128"/>
            </a:endParaRPr>
          </a:p>
          <a:p>
            <a:r>
              <a:rPr lang="en-US" altLang="en-US">
                <a:solidFill>
                  <a:srgbClr val="0000FF"/>
                </a:solidFill>
                <a:ea typeface="ＭＳ Ｐゴシック" panose="020B0600070205080204" pitchFamily="34" charset="-128"/>
              </a:rPr>
              <a:t>Scalable: </a:t>
            </a:r>
            <a:r>
              <a:rPr lang="en-US" altLang="en-US">
                <a:ea typeface="ＭＳ Ｐゴシック" panose="020B0600070205080204" pitchFamily="34" charset="-128"/>
              </a:rPr>
              <a:t>a Bloom filter never overflows (unlike a fixed-size table)</a:t>
            </a:r>
          </a:p>
          <a:p>
            <a:endParaRPr lang="en-US" altLang="en-US">
              <a:ea typeface="ＭＳ Ｐゴシック" panose="020B0600070205080204" pitchFamily="34" charset="-128"/>
            </a:endParaRPr>
          </a:p>
          <a:p>
            <a:r>
              <a:rPr lang="en-US" altLang="en-US">
                <a:solidFill>
                  <a:srgbClr val="0000FF"/>
                </a:solidFill>
                <a:ea typeface="ＭＳ Ｐゴシック" panose="020B0600070205080204" pitchFamily="34" charset="-128"/>
              </a:rPr>
              <a:t>Efficient:</a:t>
            </a:r>
            <a:r>
              <a:rPr lang="en-US" altLang="en-US">
                <a:ea typeface="ＭＳ Ｐゴシック" panose="020B0600070205080204" pitchFamily="34" charset="-128"/>
              </a:rPr>
              <a:t> No need to store info on a per-row basis; simple hardware </a:t>
            </a:r>
            <a:r>
              <a:rPr lang="en-US" altLang="en-US">
                <a:ea typeface="ＭＳ Ｐゴシック" panose="020B0600070205080204" pitchFamily="34" charset="-128"/>
                <a:sym typeface="Wingdings" pitchFamily="2" charset="2"/>
              </a:rPr>
              <a:t> 1.25 KB for 2 filters for 32 GB DRAM system</a:t>
            </a:r>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p:txBody>
      </p:sp>
      <p:sp>
        <p:nvSpPr>
          <p:cNvPr id="270339" name="Slide Number Placeholder 3">
            <a:extLst>
              <a:ext uri="{FF2B5EF4-FFF2-40B4-BE49-F238E27FC236}">
                <a16:creationId xmlns:a16="http://schemas.microsoft.com/office/drawing/2014/main" id="{225FEFD1-C995-CB47-A848-FCE118A8F21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5D9B8B-4A7A-8542-BCE5-86C4A43F2B8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spTree>
    <p:extLst>
      <p:ext uri="{BB962C8B-B14F-4D97-AF65-F5344CB8AC3E}">
        <p14:creationId xmlns:p14="http://schemas.microsoft.com/office/powerpoint/2010/main" val="3966301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4">
            <a:extLst>
              <a:ext uri="{FF2B5EF4-FFF2-40B4-BE49-F238E27FC236}">
                <a16:creationId xmlns:a16="http://schemas.microsoft.com/office/drawing/2014/main" id="{48A963B1-7CED-5440-A0CA-52578B5A24AB}"/>
              </a:ext>
            </a:extLst>
          </p:cNvPr>
          <p:cNvSpPr>
            <a:spLocks noGrp="1" noChangeArrowheads="1"/>
          </p:cNvSpPr>
          <p:nvPr>
            <p:ph type="ctrTitle"/>
          </p:nvPr>
        </p:nvSpPr>
        <p:spPr>
          <a:xfrm>
            <a:off x="334963" y="641350"/>
            <a:ext cx="8428037" cy="1720850"/>
          </a:xfrm>
        </p:spPr>
        <p:txBody>
          <a:bodyPr/>
          <a:lstStyle/>
          <a:p>
            <a:pPr algn="ctr" eaLnBrk="1" hangingPunct="1"/>
            <a:br>
              <a:rPr lang="en-US" altLang="en-US" dirty="0">
                <a:ea typeface="ＭＳ Ｐゴシック" panose="020B0600070205080204" pitchFamily="34" charset="-128"/>
              </a:rPr>
            </a:br>
            <a:r>
              <a:rPr lang="en-US" altLang="en-US" sz="4500" b="1" dirty="0">
                <a:ea typeface="ＭＳ Ｐゴシック" panose="020B0600070205080204" pitchFamily="34" charset="-128"/>
              </a:rPr>
              <a:t>Digital Design &amp; Computer Arch.</a:t>
            </a:r>
            <a:br>
              <a:rPr lang="en-US" altLang="en-US" sz="4500" b="1" dirty="0">
                <a:ea typeface="ＭＳ Ｐゴシック" panose="020B0600070205080204" pitchFamily="34" charset="-128"/>
              </a:rPr>
            </a:br>
            <a:br>
              <a:rPr lang="en-US" altLang="en-US" sz="1000" b="1" dirty="0">
                <a:ea typeface="ＭＳ Ｐゴシック" panose="020B0600070205080204" pitchFamily="34" charset="-128"/>
              </a:rPr>
            </a:br>
            <a:r>
              <a:rPr lang="en-US" altLang="en-US" sz="4400" dirty="0">
                <a:solidFill>
                  <a:srgbClr val="FF0000"/>
                </a:solidFill>
                <a:ea typeface="ＭＳ Ｐゴシック" panose="020B0600070205080204" pitchFamily="34" charset="-128"/>
              </a:rPr>
              <a:t>Lecture 2b: Mysteries in Comp. Arch.</a:t>
            </a:r>
          </a:p>
        </p:txBody>
      </p:sp>
      <p:sp>
        <p:nvSpPr>
          <p:cNvPr id="6" name="Rectangle 5">
            <a:extLst>
              <a:ext uri="{FF2B5EF4-FFF2-40B4-BE49-F238E27FC236}">
                <a16:creationId xmlns:a16="http://schemas.microsoft.com/office/drawing/2014/main" id="{CE712055-A21C-2048-B880-6CEA6B625F58}"/>
              </a:ext>
            </a:extLst>
          </p:cNvPr>
          <p:cNvSpPr>
            <a:spLocks noGrp="1" noChangeArrowheads="1"/>
          </p:cNvSpPr>
          <p:nvPr>
            <p:ph type="subTitle" idx="1"/>
          </p:nvPr>
        </p:nvSpPr>
        <p:spPr>
          <a:xfrm>
            <a:off x="685800" y="3581400"/>
            <a:ext cx="7848600" cy="2900363"/>
          </a:xfrm>
        </p:spPr>
        <p:txBody>
          <a:bodyPr/>
          <a:lstStyle/>
          <a:p>
            <a:pPr eaLnBrk="1" hangingPunct="1"/>
            <a:endParaRPr lang="en-US" altLang="en-US" dirty="0">
              <a:solidFill>
                <a:srgbClr val="003399"/>
              </a:solidFill>
              <a:ea typeface="ＭＳ Ｐゴシック" panose="020B0600070205080204" pitchFamily="34" charset="-128"/>
            </a:endParaRPr>
          </a:p>
          <a:p>
            <a:pPr eaLnBrk="1" hangingPunct="1"/>
            <a:r>
              <a:rPr lang="en-US" altLang="en-US" sz="2800" dirty="0">
                <a:solidFill>
                  <a:srgbClr val="003399"/>
                </a:solidFill>
                <a:ea typeface="ＭＳ Ｐゴシック" panose="020B0600070205080204" pitchFamily="34" charset="-128"/>
              </a:rPr>
              <a:t>Prof. </a:t>
            </a:r>
            <a:r>
              <a:rPr lang="en-US" altLang="en-US" sz="2800" dirty="0" err="1">
                <a:solidFill>
                  <a:srgbClr val="003399"/>
                </a:solidFill>
                <a:ea typeface="ＭＳ Ｐゴシック" panose="020B0600070205080204" pitchFamily="34" charset="-128"/>
              </a:rPr>
              <a:t>Onur</a:t>
            </a:r>
            <a:r>
              <a:rPr lang="en-US" altLang="en-US" sz="2800" dirty="0">
                <a:solidFill>
                  <a:srgbClr val="003399"/>
                </a:solidFill>
                <a:ea typeface="ＭＳ Ｐゴシック" panose="020B0600070205080204" pitchFamily="34" charset="-128"/>
              </a:rPr>
              <a:t> </a:t>
            </a:r>
            <a:r>
              <a:rPr lang="en-US" altLang="en-US" sz="2800" dirty="0" err="1">
                <a:solidFill>
                  <a:srgbClr val="003399"/>
                </a:solidFill>
                <a:ea typeface="ＭＳ Ｐゴシック" panose="020B0600070205080204" pitchFamily="34" charset="-128"/>
              </a:rPr>
              <a:t>Mutlu</a:t>
            </a:r>
            <a:endParaRPr lang="en-US" altLang="en-US" sz="2800" dirty="0">
              <a:solidFill>
                <a:srgbClr val="003399"/>
              </a:solidFill>
              <a:ea typeface="ＭＳ Ｐゴシック" panose="020B0600070205080204" pitchFamily="34" charset="-128"/>
            </a:endParaRPr>
          </a:p>
          <a:p>
            <a:pPr eaLnBrk="1" hangingPunct="1"/>
            <a:endParaRPr lang="en-US" altLang="en-US" sz="2800" dirty="0">
              <a:solidFill>
                <a:srgbClr val="003399"/>
              </a:solidFill>
              <a:ea typeface="ＭＳ Ｐゴシック" panose="020B0600070205080204" pitchFamily="34" charset="-128"/>
            </a:endParaRPr>
          </a:p>
          <a:p>
            <a:pPr eaLnBrk="1" hangingPunct="1"/>
            <a:r>
              <a:rPr lang="en-US" altLang="en-US" dirty="0">
                <a:ea typeface="ＭＳ Ｐゴシック" panose="020B0600070205080204" pitchFamily="34" charset="-128"/>
              </a:rPr>
              <a:t>ETH Zürich</a:t>
            </a:r>
          </a:p>
          <a:p>
            <a:pPr eaLnBrk="1" hangingPunct="1"/>
            <a:r>
              <a:rPr lang="en-US" altLang="en-US" dirty="0">
                <a:ea typeface="ＭＳ Ｐゴシック" panose="020B0600070205080204" pitchFamily="34" charset="-128"/>
              </a:rPr>
              <a:t>Spring 2020</a:t>
            </a:r>
          </a:p>
          <a:p>
            <a:pPr eaLnBrk="1" hangingPunct="1"/>
            <a:r>
              <a:rPr lang="en-US" altLang="en-US" dirty="0">
                <a:ea typeface="ＭＳ Ｐゴシック" panose="020B0600070205080204" pitchFamily="34" charset="-128"/>
              </a:rPr>
              <a:t>21 February 2020</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733973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7F66FC46-FD47-B04E-A9C2-E3D64A4EB4AF}"/>
              </a:ext>
            </a:extLst>
          </p:cNvPr>
          <p:cNvSpPr>
            <a:spLocks noGrp="1" noChangeArrowheads="1"/>
          </p:cNvSpPr>
          <p:nvPr>
            <p:ph type="title"/>
          </p:nvPr>
        </p:nvSpPr>
        <p:spPr/>
        <p:txBody>
          <a:bodyPr/>
          <a:lstStyle/>
          <a:p>
            <a:r>
              <a:rPr lang="en-US" altLang="en-US">
                <a:ea typeface="ＭＳ Ｐゴシック" panose="020B0600070205080204" pitchFamily="34" charset="-128"/>
              </a:rPr>
              <a:t>Meltdown and Spectre Attacks</a:t>
            </a:r>
          </a:p>
        </p:txBody>
      </p:sp>
      <p:sp>
        <p:nvSpPr>
          <p:cNvPr id="3" name="Content Placeholder 2">
            <a:extLst>
              <a:ext uri="{FF2B5EF4-FFF2-40B4-BE49-F238E27FC236}">
                <a16:creationId xmlns:a16="http://schemas.microsoft.com/office/drawing/2014/main" id="{73A9FA4E-36C1-D547-B0E8-1829464A37D2}"/>
              </a:ext>
            </a:extLst>
          </p:cNvPr>
          <p:cNvSpPr>
            <a:spLocks noGrp="1"/>
          </p:cNvSpPr>
          <p:nvPr>
            <p:ph idx="1"/>
          </p:nvPr>
        </p:nvSpPr>
        <p:spPr>
          <a:xfrm>
            <a:off x="228600" y="1282700"/>
            <a:ext cx="8915400" cy="5194300"/>
          </a:xfrm>
        </p:spPr>
        <p:txBody>
          <a:bodyPr/>
          <a:lstStyle/>
          <a:p>
            <a:pPr>
              <a:defRPr/>
            </a:pPr>
            <a:r>
              <a:rPr lang="en-US" dirty="0"/>
              <a:t>Someone can steal secret data from the system </a:t>
            </a:r>
            <a:r>
              <a:rPr lang="en-US" dirty="0">
                <a:solidFill>
                  <a:srgbClr val="0432FF"/>
                </a:solidFill>
              </a:rPr>
              <a:t>even though </a:t>
            </a:r>
          </a:p>
          <a:p>
            <a:pPr lvl="1">
              <a:defRPr/>
            </a:pPr>
            <a:endParaRPr lang="en-US" dirty="0">
              <a:solidFill>
                <a:schemeClr val="accent6">
                  <a:lumMod val="75000"/>
                </a:schemeClr>
              </a:solidFill>
            </a:endParaRPr>
          </a:p>
          <a:p>
            <a:pPr lvl="1">
              <a:defRPr/>
            </a:pPr>
            <a:r>
              <a:rPr lang="en-US" dirty="0">
                <a:solidFill>
                  <a:schemeClr val="accent6">
                    <a:lumMod val="75000"/>
                  </a:schemeClr>
                </a:solidFill>
              </a:rPr>
              <a:t>your program and data are perfectly correct </a:t>
            </a:r>
            <a:r>
              <a:rPr lang="en-US" dirty="0"/>
              <a:t>and </a:t>
            </a:r>
          </a:p>
          <a:p>
            <a:pPr lvl="1">
              <a:defRPr/>
            </a:pPr>
            <a:endParaRPr lang="en-US" dirty="0">
              <a:solidFill>
                <a:schemeClr val="accent6">
                  <a:lumMod val="75000"/>
                </a:schemeClr>
              </a:solidFill>
            </a:endParaRPr>
          </a:p>
          <a:p>
            <a:pPr lvl="1">
              <a:defRPr/>
            </a:pPr>
            <a:r>
              <a:rPr lang="en-US" dirty="0">
                <a:solidFill>
                  <a:schemeClr val="accent6">
                    <a:lumMod val="75000"/>
                  </a:schemeClr>
                </a:solidFill>
              </a:rPr>
              <a:t>your hardware behaves according to the specification </a:t>
            </a:r>
            <a:r>
              <a:rPr lang="en-US" dirty="0"/>
              <a:t>and</a:t>
            </a:r>
          </a:p>
          <a:p>
            <a:pPr lvl="1">
              <a:defRPr/>
            </a:pPr>
            <a:endParaRPr lang="en-US" dirty="0">
              <a:solidFill>
                <a:schemeClr val="accent6">
                  <a:lumMod val="75000"/>
                </a:schemeClr>
              </a:solidFill>
            </a:endParaRPr>
          </a:p>
          <a:p>
            <a:pPr lvl="1">
              <a:defRPr/>
            </a:pPr>
            <a:r>
              <a:rPr lang="en-US" dirty="0">
                <a:solidFill>
                  <a:schemeClr val="accent6">
                    <a:lumMod val="75000"/>
                  </a:schemeClr>
                </a:solidFill>
              </a:rPr>
              <a:t>there are no software vulnerabilities/bugs</a:t>
            </a:r>
          </a:p>
          <a:p>
            <a:pPr>
              <a:defRPr/>
            </a:pPr>
            <a:endParaRPr lang="en-US" dirty="0"/>
          </a:p>
        </p:txBody>
      </p:sp>
      <p:sp>
        <p:nvSpPr>
          <p:cNvPr id="126979" name="Slide Number Placeholder 3">
            <a:extLst>
              <a:ext uri="{FF2B5EF4-FFF2-40B4-BE49-F238E27FC236}">
                <a16:creationId xmlns:a16="http://schemas.microsoft.com/office/drawing/2014/main" id="{C289F830-7404-E34C-8992-F93F57D2B483}"/>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D90FD7-5702-B949-BBFC-AA214DB5263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2260431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a:extLst>
              <a:ext uri="{FF2B5EF4-FFF2-40B4-BE49-F238E27FC236}">
                <a16:creationId xmlns:a16="http://schemas.microsoft.com/office/drawing/2014/main" id="{33888BFB-4FFF-ED44-9637-96B84FF6BC81}"/>
              </a:ext>
            </a:extLst>
          </p:cNvPr>
          <p:cNvSpPr>
            <a:spLocks noGrp="1" noChangeArrowheads="1"/>
          </p:cNvSpPr>
          <p:nvPr>
            <p:ph type="title"/>
          </p:nvPr>
        </p:nvSpPr>
        <p:spPr/>
        <p:txBody>
          <a:bodyPr/>
          <a:lstStyle/>
          <a:p>
            <a:r>
              <a:rPr lang="en-US" altLang="en-US">
                <a:ea typeface="ＭＳ Ｐゴシック" panose="020B0600070205080204" pitchFamily="34" charset="-128"/>
              </a:rPr>
              <a:t>Meltdown and Spectre</a:t>
            </a:r>
          </a:p>
        </p:txBody>
      </p:sp>
      <p:sp>
        <p:nvSpPr>
          <p:cNvPr id="3" name="Content Placeholder 2">
            <a:extLst>
              <a:ext uri="{FF2B5EF4-FFF2-40B4-BE49-F238E27FC236}">
                <a16:creationId xmlns:a16="http://schemas.microsoft.com/office/drawing/2014/main" id="{7F248C10-B17A-A848-B3C0-EC023803F689}"/>
              </a:ext>
            </a:extLst>
          </p:cNvPr>
          <p:cNvSpPr>
            <a:spLocks noGrp="1" noChangeArrowheads="1"/>
          </p:cNvSpPr>
          <p:nvPr>
            <p:ph idx="1"/>
          </p:nvPr>
        </p:nvSpPr>
        <p:spPr>
          <a:xfrm>
            <a:off x="0" y="996950"/>
            <a:ext cx="9144000" cy="5194300"/>
          </a:xfrm>
        </p:spPr>
        <p:txBody>
          <a:bodyPr/>
          <a:lstStyle/>
          <a:p>
            <a:r>
              <a:rPr lang="en-US" altLang="en-US">
                <a:ea typeface="ＭＳ Ｐゴシック" panose="020B0600070205080204" pitchFamily="34" charset="-128"/>
              </a:rPr>
              <a:t>Hardware security vulnerabilities that essentially effect almost all computer chips that were manufactured in the past two decades</a:t>
            </a:r>
          </a:p>
          <a:p>
            <a:endParaRPr lang="en-US" altLang="en-US">
              <a:ea typeface="ＭＳ Ｐゴシック" panose="020B0600070205080204" pitchFamily="34" charset="-128"/>
            </a:endParaRPr>
          </a:p>
          <a:p>
            <a:r>
              <a:rPr lang="en-US" altLang="en-US">
                <a:ea typeface="ＭＳ Ｐゴシック" panose="020B0600070205080204" pitchFamily="34" charset="-128"/>
              </a:rPr>
              <a:t>They exploit “speculative execution” </a:t>
            </a:r>
          </a:p>
          <a:p>
            <a:pPr lvl="1"/>
            <a:r>
              <a:rPr lang="en-US" altLang="en-US">
                <a:ea typeface="ＭＳ Ｐゴシック" panose="020B0600070205080204" pitchFamily="34" charset="-128"/>
              </a:rPr>
              <a:t>A technique employed in modern processors for high performance</a:t>
            </a:r>
          </a:p>
          <a:p>
            <a:endParaRPr lang="en-US" altLang="en-US">
              <a:ea typeface="ＭＳ Ｐゴシック" panose="020B0600070205080204" pitchFamily="34" charset="-128"/>
            </a:endParaRPr>
          </a:p>
          <a:p>
            <a:r>
              <a:rPr lang="en-US" altLang="en-US">
                <a:solidFill>
                  <a:srgbClr val="0432FF"/>
                </a:solidFill>
                <a:ea typeface="ＭＳ Ｐゴシック" panose="020B0600070205080204" pitchFamily="34" charset="-128"/>
              </a:rPr>
              <a:t>Speculative execution:</a:t>
            </a:r>
            <a:r>
              <a:rPr lang="en-US" altLang="en-US">
                <a:ea typeface="ＭＳ Ｐゴシック" panose="020B0600070205080204" pitchFamily="34" charset="-128"/>
              </a:rPr>
              <a:t> Doing something before you know that it is needed</a:t>
            </a:r>
          </a:p>
          <a:p>
            <a:pPr lvl="1"/>
            <a:r>
              <a:rPr lang="en-US" altLang="en-US">
                <a:ea typeface="ＭＳ Ｐゴシック" panose="020B0600070205080204" pitchFamily="34" charset="-128"/>
              </a:rPr>
              <a:t>We do it all the time in life, to save time</a:t>
            </a:r>
          </a:p>
          <a:p>
            <a:pPr lvl="2"/>
            <a:r>
              <a:rPr lang="en-US" altLang="en-US">
                <a:ea typeface="ＭＳ Ｐゴシック" panose="020B0600070205080204" pitchFamily="34" charset="-128"/>
              </a:rPr>
              <a:t>Guess what will happen and act based on that guess </a:t>
            </a:r>
          </a:p>
          <a:p>
            <a:pPr lvl="1"/>
            <a:r>
              <a:rPr lang="en-US" altLang="en-US">
                <a:ea typeface="ＭＳ Ｐゴシック" panose="020B0600070205080204" pitchFamily="34" charset="-128"/>
              </a:rPr>
              <a:t>Processors do it, too, to run programs fast </a:t>
            </a:r>
          </a:p>
          <a:p>
            <a:pPr lvl="2"/>
            <a:r>
              <a:rPr lang="en-US" altLang="en-US">
                <a:ea typeface="ＭＳ Ｐゴシック" panose="020B0600070205080204" pitchFamily="34" charset="-128"/>
              </a:rPr>
              <a:t>They guess and execute code before they know it should be executed</a:t>
            </a:r>
          </a:p>
        </p:txBody>
      </p:sp>
      <p:sp>
        <p:nvSpPr>
          <p:cNvPr id="128003" name="Slide Number Placeholder 3">
            <a:extLst>
              <a:ext uri="{FF2B5EF4-FFF2-40B4-BE49-F238E27FC236}">
                <a16:creationId xmlns:a16="http://schemas.microsoft.com/office/drawing/2014/main" id="{B1839731-F901-7149-9261-555BDDF10FA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278436-62F3-FB44-98A9-9314C7BAFE6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76417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D2450F35-1375-2B47-B6E1-BBEE40C7F0DC}"/>
              </a:ext>
            </a:extLst>
          </p:cNvPr>
          <p:cNvSpPr>
            <a:spLocks noGrp="1" noChangeArrowheads="1"/>
          </p:cNvSpPr>
          <p:nvPr>
            <p:ph type="title"/>
          </p:nvPr>
        </p:nvSpPr>
        <p:spPr/>
        <p:txBody>
          <a:bodyPr/>
          <a:lstStyle/>
          <a:p>
            <a:r>
              <a:rPr lang="en-US" altLang="en-US">
                <a:ea typeface="ＭＳ Ｐゴシック" panose="020B0600070205080204" pitchFamily="34" charset="-128"/>
              </a:rPr>
              <a:t>Speculative Execution (I)</a:t>
            </a:r>
          </a:p>
        </p:txBody>
      </p:sp>
      <p:sp>
        <p:nvSpPr>
          <p:cNvPr id="3" name="Content Placeholder 2">
            <a:extLst>
              <a:ext uri="{FF2B5EF4-FFF2-40B4-BE49-F238E27FC236}">
                <a16:creationId xmlns:a16="http://schemas.microsoft.com/office/drawing/2014/main" id="{133862E2-F860-B84F-9DD7-9DBB9E0D4F0E}"/>
              </a:ext>
            </a:extLst>
          </p:cNvPr>
          <p:cNvSpPr>
            <a:spLocks noGrp="1"/>
          </p:cNvSpPr>
          <p:nvPr>
            <p:ph idx="1"/>
          </p:nvPr>
        </p:nvSpPr>
        <p:spPr>
          <a:xfrm>
            <a:off x="228600" y="996950"/>
            <a:ext cx="8610600" cy="5194300"/>
          </a:xfrm>
        </p:spPr>
        <p:txBody>
          <a:bodyPr/>
          <a:lstStyle/>
          <a:p>
            <a:pPr>
              <a:defRPr/>
            </a:pPr>
            <a:r>
              <a:rPr lang="en-US" dirty="0"/>
              <a:t>Modern processors “speculatively execute” code to improve performance: </a:t>
            </a:r>
          </a:p>
          <a:p>
            <a:pPr>
              <a:defRPr/>
            </a:pPr>
            <a:endParaRPr lang="en-US" dirty="0"/>
          </a:p>
          <a:p>
            <a:pPr marL="0" indent="0">
              <a:buFont typeface="Wingdings" pitchFamily="2" charset="2"/>
              <a:buNone/>
              <a:defRPr/>
            </a:pPr>
            <a:r>
              <a:rPr lang="en-US" dirty="0">
                <a:latin typeface="Consolas" panose="020B0609020204030204" pitchFamily="49" charset="0"/>
                <a:cs typeface="Consolas" panose="020B0609020204030204" pitchFamily="49" charset="0"/>
              </a:rPr>
              <a:t>if (account-balance &lt;= 0) { </a:t>
            </a:r>
          </a:p>
          <a:p>
            <a:pPr marL="0" indent="0">
              <a:buFont typeface="Wingdings" pitchFamily="2" charset="2"/>
              <a:buNone/>
              <a:defRPr/>
            </a:pPr>
            <a:r>
              <a:rPr lang="en-US" dirty="0">
                <a:latin typeface="Consolas" panose="020B0609020204030204" pitchFamily="49" charset="0"/>
                <a:cs typeface="Consolas" panose="020B0609020204030204" pitchFamily="49" charset="0"/>
              </a:rPr>
              <a:t>    // do something</a:t>
            </a:r>
          </a:p>
          <a:p>
            <a:pPr marL="0" indent="0">
              <a:buFont typeface="Wingdings" pitchFamily="2" charset="2"/>
              <a:buNone/>
              <a:defRPr/>
            </a:pPr>
            <a:r>
              <a:rPr lang="en-US" dirty="0">
                <a:latin typeface="Consolas" panose="020B0609020204030204" pitchFamily="49" charset="0"/>
                <a:cs typeface="Consolas" panose="020B0609020204030204" pitchFamily="49" charset="0"/>
              </a:rPr>
              <a:t>} else if (account-balance &lt; 1M) {</a:t>
            </a:r>
          </a:p>
          <a:p>
            <a:pPr marL="0" indent="0">
              <a:buFont typeface="Wingdings" pitchFamily="2" charset="2"/>
              <a:buNone/>
              <a:defRPr/>
            </a:pPr>
            <a:r>
              <a:rPr lang="en-US" dirty="0">
                <a:latin typeface="Consolas" panose="020B0609020204030204" pitchFamily="49" charset="0"/>
                <a:cs typeface="Consolas" panose="020B0609020204030204" pitchFamily="49" charset="0"/>
              </a:rPr>
              <a:t>    // do something else</a:t>
            </a:r>
          </a:p>
          <a:p>
            <a:pPr marL="0" indent="0">
              <a:buFont typeface="Wingdings" pitchFamily="2" charset="2"/>
              <a:buNone/>
              <a:defRPr/>
            </a:pPr>
            <a:r>
              <a:rPr lang="en-US" dirty="0">
                <a:latin typeface="Consolas" panose="020B0609020204030204" pitchFamily="49" charset="0"/>
                <a:cs typeface="Consolas" panose="020B0609020204030204" pitchFamily="49" charset="0"/>
              </a:rPr>
              <a:t>} else {</a:t>
            </a:r>
          </a:p>
          <a:p>
            <a:pPr marL="0" indent="0">
              <a:buFont typeface="Wingdings" pitchFamily="2" charset="2"/>
              <a:buNone/>
              <a:defRPr/>
            </a:pPr>
            <a:r>
              <a:rPr lang="en-US" dirty="0">
                <a:latin typeface="Consolas" panose="020B0609020204030204" pitchFamily="49" charset="0"/>
                <a:cs typeface="Consolas" panose="020B0609020204030204" pitchFamily="49" charset="0"/>
              </a:rPr>
              <a:t>    // do something else</a:t>
            </a:r>
          </a:p>
          <a:p>
            <a:pPr marL="0" indent="0">
              <a:buFont typeface="Wingdings" pitchFamily="2" charset="2"/>
              <a:buNone/>
              <a:defRPr/>
            </a:pPr>
            <a:r>
              <a:rPr lang="en-US" dirty="0">
                <a:latin typeface="Consolas" panose="020B0609020204030204" pitchFamily="49" charset="0"/>
                <a:cs typeface="Consolas" panose="020B0609020204030204" pitchFamily="49" charset="0"/>
              </a:rPr>
              <a:t>}</a:t>
            </a:r>
          </a:p>
        </p:txBody>
      </p:sp>
      <p:sp>
        <p:nvSpPr>
          <p:cNvPr id="129027" name="Slide Number Placeholder 3">
            <a:extLst>
              <a:ext uri="{FF2B5EF4-FFF2-40B4-BE49-F238E27FC236}">
                <a16:creationId xmlns:a16="http://schemas.microsoft.com/office/drawing/2014/main" id="{3DC8870A-D3F0-C24A-8CC5-51DD19596C6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272DB9-49A6-3C4C-82EF-2D3628AD4CB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TextBox 4">
            <a:extLst>
              <a:ext uri="{FF2B5EF4-FFF2-40B4-BE49-F238E27FC236}">
                <a16:creationId xmlns:a16="http://schemas.microsoft.com/office/drawing/2014/main" id="{8F097FAA-075E-C64B-A9AF-EE1D7524DE85}"/>
              </a:ext>
            </a:extLst>
          </p:cNvPr>
          <p:cNvSpPr txBox="1">
            <a:spLocks noChangeArrowheads="1"/>
          </p:cNvSpPr>
          <p:nvPr/>
        </p:nvSpPr>
        <p:spPr bwMode="auto">
          <a:xfrm>
            <a:off x="685800" y="5227638"/>
            <a:ext cx="850741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432FF"/>
                </a:solidFill>
                <a:effectLst/>
                <a:uLnTx/>
                <a:uFillTx/>
                <a:latin typeface="Arial" panose="020B0604020202020204" pitchFamily="34" charset="0"/>
                <a:ea typeface="ＭＳ Ｐゴシック" panose="020B0600070205080204" pitchFamily="34" charset="-128"/>
                <a:cs typeface="+mn-cs"/>
              </a:rPr>
              <a:t>Guess what code will be executed and execute it speculatively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Improves performance, if it takes a long time to access account-balance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432FF"/>
                </a:solidFill>
                <a:effectLst/>
                <a:uLnTx/>
                <a:uFillTx/>
                <a:latin typeface="Arial" panose="020B0604020202020204" pitchFamily="34" charset="0"/>
                <a:ea typeface="ＭＳ Ｐゴシック" panose="020B0600070205080204" pitchFamily="34" charset="-128"/>
                <a:cs typeface="+mn-cs"/>
              </a:rPr>
              <a:t>If the guess was wrong, flush the wrong instructions and execute the correct code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231345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a:extLst>
              <a:ext uri="{FF2B5EF4-FFF2-40B4-BE49-F238E27FC236}">
                <a16:creationId xmlns:a16="http://schemas.microsoft.com/office/drawing/2014/main" id="{5F8502AA-86D4-2F47-91F6-ECB13E04C4E3}"/>
              </a:ext>
            </a:extLst>
          </p:cNvPr>
          <p:cNvSpPr>
            <a:spLocks noGrp="1" noChangeArrowheads="1"/>
          </p:cNvSpPr>
          <p:nvPr>
            <p:ph type="title"/>
          </p:nvPr>
        </p:nvSpPr>
        <p:spPr/>
        <p:txBody>
          <a:bodyPr/>
          <a:lstStyle/>
          <a:p>
            <a:r>
              <a:rPr lang="en-US" altLang="en-US" sz="3600">
                <a:ea typeface="ＭＳ Ｐゴシック" panose="020B0600070205080204" pitchFamily="34" charset="-128"/>
              </a:rPr>
              <a:t>Speculative Execution is Invisible to the User</a:t>
            </a:r>
          </a:p>
        </p:txBody>
      </p:sp>
      <p:sp>
        <p:nvSpPr>
          <p:cNvPr id="130050" name="Content Placeholder 2">
            <a:extLst>
              <a:ext uri="{FF2B5EF4-FFF2-40B4-BE49-F238E27FC236}">
                <a16:creationId xmlns:a16="http://schemas.microsoft.com/office/drawing/2014/main" id="{741B7ECA-9369-C043-AE9C-EC6D63D1593B}"/>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130051" name="Slide Number Placeholder 3">
            <a:extLst>
              <a:ext uri="{FF2B5EF4-FFF2-40B4-BE49-F238E27FC236}">
                <a16:creationId xmlns:a16="http://schemas.microsoft.com/office/drawing/2014/main" id="{3C1D8F92-5A85-D74B-AEFF-30756105C4DC}"/>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8F4F8F-E629-FA46-B7AB-B6B1D0C45E2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30052" name="Text Box 17">
            <a:extLst>
              <a:ext uri="{FF2B5EF4-FFF2-40B4-BE49-F238E27FC236}">
                <a16:creationId xmlns:a16="http://schemas.microsoft.com/office/drawing/2014/main" id="{EC6D7D8C-1877-844B-A3E7-8BFA44EDC53D}"/>
              </a:ext>
            </a:extLst>
          </p:cNvPr>
          <p:cNvSpPr txBox="1">
            <a:spLocks noChangeArrowheads="1"/>
          </p:cNvSpPr>
          <p:nvPr/>
        </p:nvSpPr>
        <p:spPr bwMode="auto">
          <a:xfrm>
            <a:off x="3248025" y="36909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130053" name="Text Box 18">
            <a:extLst>
              <a:ext uri="{FF2B5EF4-FFF2-40B4-BE49-F238E27FC236}">
                <a16:creationId xmlns:a16="http://schemas.microsoft.com/office/drawing/2014/main" id="{5C5E2CAE-936F-844B-A32F-C354DE1C9832}"/>
              </a:ext>
            </a:extLst>
          </p:cNvPr>
          <p:cNvSpPr txBox="1">
            <a:spLocks noChangeAspect="1" noChangeArrowheads="1"/>
          </p:cNvSpPr>
          <p:nvPr/>
        </p:nvSpPr>
        <p:spPr bwMode="auto">
          <a:xfrm>
            <a:off x="3248025" y="33194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SW/HW Interface</a:t>
            </a:r>
          </a:p>
        </p:txBody>
      </p:sp>
      <p:sp>
        <p:nvSpPr>
          <p:cNvPr id="130054" name="Text Box 19">
            <a:extLst>
              <a:ext uri="{FF2B5EF4-FFF2-40B4-BE49-F238E27FC236}">
                <a16:creationId xmlns:a16="http://schemas.microsoft.com/office/drawing/2014/main" id="{FE39ADA1-F4A9-8040-A6B3-19B7106AC244}"/>
              </a:ext>
            </a:extLst>
          </p:cNvPr>
          <p:cNvSpPr txBox="1">
            <a:spLocks noChangeAspect="1" noChangeArrowheads="1"/>
          </p:cNvSpPr>
          <p:nvPr/>
        </p:nvSpPr>
        <p:spPr bwMode="auto">
          <a:xfrm>
            <a:off x="3244850" y="26543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130055" name="Text Box 20">
            <a:extLst>
              <a:ext uri="{FF2B5EF4-FFF2-40B4-BE49-F238E27FC236}">
                <a16:creationId xmlns:a16="http://schemas.microsoft.com/office/drawing/2014/main" id="{601AD6DC-58A9-B94A-97DF-3CD836087EE6}"/>
              </a:ext>
            </a:extLst>
          </p:cNvPr>
          <p:cNvSpPr txBox="1">
            <a:spLocks noChangeAspect="1" noChangeArrowheads="1"/>
          </p:cNvSpPr>
          <p:nvPr/>
        </p:nvSpPr>
        <p:spPr bwMode="auto">
          <a:xfrm>
            <a:off x="3244850" y="22828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130056" name="Text Box 21">
            <a:extLst>
              <a:ext uri="{FF2B5EF4-FFF2-40B4-BE49-F238E27FC236}">
                <a16:creationId xmlns:a16="http://schemas.microsoft.com/office/drawing/2014/main" id="{F6C3D882-27B1-1847-9208-E1627F3E09C6}"/>
              </a:ext>
            </a:extLst>
          </p:cNvPr>
          <p:cNvSpPr txBox="1">
            <a:spLocks noChangeAspect="1" noChangeArrowheads="1"/>
          </p:cNvSpPr>
          <p:nvPr/>
        </p:nvSpPr>
        <p:spPr bwMode="auto">
          <a:xfrm>
            <a:off x="3244850" y="1916113"/>
            <a:ext cx="2043113" cy="366712"/>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5AD7A5FA-64CE-DF41-80C9-6F1FFAB7878E}"/>
              </a:ext>
            </a:extLst>
          </p:cNvPr>
          <p:cNvSpPr txBox="1">
            <a:spLocks noChangeAspect="1" noChangeArrowheads="1"/>
          </p:cNvSpPr>
          <p:nvPr/>
        </p:nvSpPr>
        <p:spPr bwMode="auto">
          <a:xfrm>
            <a:off x="3248025" y="40640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30058" name="Text Box 23">
            <a:extLst>
              <a:ext uri="{FF2B5EF4-FFF2-40B4-BE49-F238E27FC236}">
                <a16:creationId xmlns:a16="http://schemas.microsoft.com/office/drawing/2014/main" id="{5EAB5044-0AB4-EF47-AD6F-BF5F2DB34B00}"/>
              </a:ext>
            </a:extLst>
          </p:cNvPr>
          <p:cNvSpPr txBox="1">
            <a:spLocks noChangeAspect="1" noChangeArrowheads="1"/>
          </p:cNvSpPr>
          <p:nvPr/>
        </p:nvSpPr>
        <p:spPr bwMode="auto">
          <a:xfrm>
            <a:off x="3248025" y="44354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30059" name="Text Box 24">
            <a:extLst>
              <a:ext uri="{FF2B5EF4-FFF2-40B4-BE49-F238E27FC236}">
                <a16:creationId xmlns:a16="http://schemas.microsoft.com/office/drawing/2014/main" id="{4C7FEE34-1DBF-5B4A-ADD4-5A7A7AA9CA11}"/>
              </a:ext>
            </a:extLst>
          </p:cNvPr>
          <p:cNvSpPr txBox="1">
            <a:spLocks noChangeAspect="1" noChangeArrowheads="1"/>
          </p:cNvSpPr>
          <p:nvPr/>
        </p:nvSpPr>
        <p:spPr bwMode="auto">
          <a:xfrm>
            <a:off x="3248025" y="2997200"/>
            <a:ext cx="2041525" cy="3270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System Software</a:t>
            </a:r>
          </a:p>
        </p:txBody>
      </p:sp>
      <p:sp>
        <p:nvSpPr>
          <p:cNvPr id="13" name="Rounded Rectangle 12">
            <a:extLst>
              <a:ext uri="{FF2B5EF4-FFF2-40B4-BE49-F238E27FC236}">
                <a16:creationId xmlns:a16="http://schemas.microsoft.com/office/drawing/2014/main" id="{7E1E9942-2F03-B243-B192-E34C7A7A00BC}"/>
              </a:ext>
            </a:extLst>
          </p:cNvPr>
          <p:cNvSpPr>
            <a:spLocks noChangeArrowheads="1"/>
          </p:cNvSpPr>
          <p:nvPr/>
        </p:nvSpPr>
        <p:spPr bwMode="auto">
          <a:xfrm rot="5400000">
            <a:off x="3864769" y="2537619"/>
            <a:ext cx="792162" cy="2286000"/>
          </a:xfrm>
          <a:prstGeom prst="roundRect">
            <a:avLst>
              <a:gd name="adj" fmla="val 16667"/>
            </a:avLst>
          </a:prstGeom>
          <a:noFill/>
          <a:ln w="44450">
            <a:solidFill>
              <a:srgbClr val="FF66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6600"/>
              </a:solidFill>
              <a:effectLst/>
              <a:uLnTx/>
              <a:uFillTx/>
              <a:latin typeface="Tahoma"/>
              <a:ea typeface="ＭＳ Ｐゴシック" panose="020B0600070205080204" pitchFamily="34" charset="-128"/>
              <a:cs typeface="+mn-cs"/>
            </a:endParaRPr>
          </a:p>
        </p:txBody>
      </p:sp>
      <p:sp>
        <p:nvSpPr>
          <p:cNvPr id="130061" name="Text Box 23">
            <a:extLst>
              <a:ext uri="{FF2B5EF4-FFF2-40B4-BE49-F238E27FC236}">
                <a16:creationId xmlns:a16="http://schemas.microsoft.com/office/drawing/2014/main" id="{ADC49AF1-F651-3746-AC98-75F17BBF0775}"/>
              </a:ext>
            </a:extLst>
          </p:cNvPr>
          <p:cNvSpPr txBox="1">
            <a:spLocks noChangeAspect="1" noChangeArrowheads="1"/>
          </p:cNvSpPr>
          <p:nvPr/>
        </p:nvSpPr>
        <p:spPr bwMode="auto">
          <a:xfrm>
            <a:off x="3249613" y="47910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7" name="TextBox 16">
            <a:extLst>
              <a:ext uri="{FF2B5EF4-FFF2-40B4-BE49-F238E27FC236}">
                <a16:creationId xmlns:a16="http://schemas.microsoft.com/office/drawing/2014/main" id="{3F31292D-527D-7D4C-BB5B-E1287F973965}"/>
              </a:ext>
            </a:extLst>
          </p:cNvPr>
          <p:cNvSpPr txBox="1">
            <a:spLocks noChangeArrowheads="1"/>
          </p:cNvSpPr>
          <p:nvPr/>
        </p:nvSpPr>
        <p:spPr bwMode="auto">
          <a:xfrm>
            <a:off x="5613400" y="1331913"/>
            <a:ext cx="31242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ISA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(Instruction Set Architecture)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Interface/contract between SW and HW.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What the programmer assumes hardware will satisfy.</a:t>
            </a:r>
          </a:p>
        </p:txBody>
      </p:sp>
      <p:sp>
        <p:nvSpPr>
          <p:cNvPr id="18" name="TextBox 17">
            <a:extLst>
              <a:ext uri="{FF2B5EF4-FFF2-40B4-BE49-F238E27FC236}">
                <a16:creationId xmlns:a16="http://schemas.microsoft.com/office/drawing/2014/main" id="{DDEEE732-9924-C14D-BD77-7EE568F72F4F}"/>
              </a:ext>
            </a:extLst>
          </p:cNvPr>
          <p:cNvSpPr txBox="1">
            <a:spLocks noChangeArrowheads="1"/>
          </p:cNvSpPr>
          <p:nvPr/>
        </p:nvSpPr>
        <p:spPr bwMode="auto">
          <a:xfrm>
            <a:off x="19050" y="3730625"/>
            <a:ext cx="350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Microarchitecture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An implementation of the ISA</a:t>
            </a:r>
          </a:p>
        </p:txBody>
      </p:sp>
      <p:sp>
        <p:nvSpPr>
          <p:cNvPr id="2" name="TextBox 1">
            <a:extLst>
              <a:ext uri="{FF2B5EF4-FFF2-40B4-BE49-F238E27FC236}">
                <a16:creationId xmlns:a16="http://schemas.microsoft.com/office/drawing/2014/main" id="{EAE0EA75-0E9C-A74D-B796-1C6FB5BE846F}"/>
              </a:ext>
            </a:extLst>
          </p:cNvPr>
          <p:cNvSpPr txBox="1">
            <a:spLocks noChangeArrowheads="1"/>
          </p:cNvSpPr>
          <p:nvPr/>
        </p:nvSpPr>
        <p:spPr bwMode="auto">
          <a:xfrm>
            <a:off x="5432425" y="4270375"/>
            <a:ext cx="3787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Programmer assumes their code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will be executed in sequential order</a:t>
            </a:r>
          </a:p>
        </p:txBody>
      </p:sp>
      <p:sp>
        <p:nvSpPr>
          <p:cNvPr id="19" name="TextBox 18">
            <a:extLst>
              <a:ext uri="{FF2B5EF4-FFF2-40B4-BE49-F238E27FC236}">
                <a16:creationId xmlns:a16="http://schemas.microsoft.com/office/drawing/2014/main" id="{EEB5E794-478D-2144-99B5-85791DD4E7AB}"/>
              </a:ext>
            </a:extLst>
          </p:cNvPr>
          <p:cNvSpPr txBox="1">
            <a:spLocks noChangeArrowheads="1"/>
          </p:cNvSpPr>
          <p:nvPr/>
        </p:nvSpPr>
        <p:spPr bwMode="auto">
          <a:xfrm>
            <a:off x="19050" y="5257800"/>
            <a:ext cx="3994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Microarchitecture executes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instructions in a different order,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speculatively – but reports the results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as expected by the programmer</a:t>
            </a:r>
          </a:p>
        </p:txBody>
      </p:sp>
    </p:spTree>
    <p:extLst>
      <p:ext uri="{BB962C8B-B14F-4D97-AF65-F5344CB8AC3E}">
        <p14:creationId xmlns:p14="http://schemas.microsoft.com/office/powerpoint/2010/main" val="1911602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728D6BC2-B82F-B048-BF69-CB32B7BF4AD1}"/>
              </a:ext>
            </a:extLst>
          </p:cNvPr>
          <p:cNvSpPr>
            <a:spLocks noGrp="1" noChangeArrowheads="1"/>
          </p:cNvSpPr>
          <p:nvPr>
            <p:ph type="title"/>
          </p:nvPr>
        </p:nvSpPr>
        <p:spPr/>
        <p:txBody>
          <a:bodyPr/>
          <a:lstStyle/>
          <a:p>
            <a:r>
              <a:rPr lang="en-US" altLang="en-US">
                <a:ea typeface="ＭＳ Ｐゴシック" panose="020B0600070205080204" pitchFamily="34" charset="-128"/>
              </a:rPr>
              <a:t>Meltdown and Spectre</a:t>
            </a:r>
          </a:p>
        </p:txBody>
      </p:sp>
      <p:sp>
        <p:nvSpPr>
          <p:cNvPr id="3" name="Content Placeholder 2">
            <a:extLst>
              <a:ext uri="{FF2B5EF4-FFF2-40B4-BE49-F238E27FC236}">
                <a16:creationId xmlns:a16="http://schemas.microsoft.com/office/drawing/2014/main" id="{D05FD6B0-04B1-214B-9BE5-FA9653A85939}"/>
              </a:ext>
            </a:extLst>
          </p:cNvPr>
          <p:cNvSpPr>
            <a:spLocks noGrp="1"/>
          </p:cNvSpPr>
          <p:nvPr>
            <p:ph idx="1"/>
          </p:nvPr>
        </p:nvSpPr>
        <p:spPr>
          <a:xfrm>
            <a:off x="228600" y="1130300"/>
            <a:ext cx="8763000" cy="5194300"/>
          </a:xfrm>
        </p:spPr>
        <p:txBody>
          <a:bodyPr/>
          <a:lstStyle/>
          <a:p>
            <a:pPr>
              <a:defRPr/>
            </a:pPr>
            <a:r>
              <a:rPr lang="en-US" dirty="0"/>
              <a:t>Someone can steal secret data from the system </a:t>
            </a:r>
            <a:r>
              <a:rPr lang="en-US" dirty="0">
                <a:solidFill>
                  <a:srgbClr val="0432FF"/>
                </a:solidFill>
              </a:rPr>
              <a:t>even though </a:t>
            </a:r>
          </a:p>
          <a:p>
            <a:pPr lvl="1">
              <a:defRPr/>
            </a:pPr>
            <a:r>
              <a:rPr lang="en-US" dirty="0">
                <a:solidFill>
                  <a:schemeClr val="accent6">
                    <a:lumMod val="75000"/>
                  </a:schemeClr>
                </a:solidFill>
              </a:rPr>
              <a:t>your program and data are perfectly correct </a:t>
            </a:r>
            <a:r>
              <a:rPr lang="en-US" dirty="0"/>
              <a:t>and </a:t>
            </a:r>
          </a:p>
          <a:p>
            <a:pPr lvl="1">
              <a:defRPr/>
            </a:pPr>
            <a:r>
              <a:rPr lang="en-US" dirty="0">
                <a:solidFill>
                  <a:schemeClr val="accent6">
                    <a:lumMod val="75000"/>
                  </a:schemeClr>
                </a:solidFill>
              </a:rPr>
              <a:t>your hardware behaves according to the specification </a:t>
            </a:r>
            <a:r>
              <a:rPr lang="en-US" dirty="0"/>
              <a:t>and</a:t>
            </a:r>
          </a:p>
          <a:p>
            <a:pPr lvl="1">
              <a:defRPr/>
            </a:pPr>
            <a:r>
              <a:rPr lang="en-US" dirty="0">
                <a:solidFill>
                  <a:schemeClr val="accent6">
                    <a:lumMod val="75000"/>
                  </a:schemeClr>
                </a:solidFill>
              </a:rPr>
              <a:t>there are no software vulnerabilities/bugs</a:t>
            </a:r>
          </a:p>
          <a:p>
            <a:pPr lvl="1">
              <a:defRPr/>
            </a:pPr>
            <a:endParaRPr lang="en-US" dirty="0"/>
          </a:p>
          <a:p>
            <a:pPr>
              <a:defRPr/>
            </a:pPr>
            <a:r>
              <a:rPr lang="en-US" dirty="0"/>
              <a:t>Why?</a:t>
            </a:r>
          </a:p>
          <a:p>
            <a:pPr lvl="1">
              <a:defRPr/>
            </a:pPr>
            <a:r>
              <a:rPr lang="en-US" dirty="0">
                <a:solidFill>
                  <a:srgbClr val="FF0000"/>
                </a:solidFill>
              </a:rPr>
              <a:t>Speculative execution leaves traces of secret data in the processor’s cache</a:t>
            </a:r>
            <a:r>
              <a:rPr lang="en-US" dirty="0"/>
              <a:t> (internal storage)</a:t>
            </a:r>
          </a:p>
          <a:p>
            <a:pPr lvl="2">
              <a:defRPr/>
            </a:pPr>
            <a:r>
              <a:rPr lang="en-US" dirty="0"/>
              <a:t>It brings data that is not supposed to be brought/accessed if there was no speculative execution</a:t>
            </a:r>
          </a:p>
          <a:p>
            <a:pPr lvl="1">
              <a:defRPr/>
            </a:pPr>
            <a:r>
              <a:rPr lang="en-US" dirty="0">
                <a:solidFill>
                  <a:srgbClr val="FF0000"/>
                </a:solidFill>
              </a:rPr>
              <a:t>A malicious program can inspect the contents of the cache to “infer” secret data</a:t>
            </a:r>
            <a:r>
              <a:rPr lang="en-US" dirty="0"/>
              <a:t> that it is not supposed to access</a:t>
            </a:r>
          </a:p>
          <a:p>
            <a:pPr lvl="1">
              <a:defRPr/>
            </a:pPr>
            <a:r>
              <a:rPr lang="en-US" dirty="0">
                <a:solidFill>
                  <a:srgbClr val="FF0000"/>
                </a:solidFill>
              </a:rPr>
              <a:t>A malicious program can actually force another program to speculatively execute code that leaves traces </a:t>
            </a:r>
            <a:r>
              <a:rPr lang="en-US" dirty="0"/>
              <a:t>of secret data</a:t>
            </a:r>
          </a:p>
          <a:p>
            <a:pPr>
              <a:defRPr/>
            </a:pPr>
            <a:endParaRPr lang="en-US" dirty="0"/>
          </a:p>
          <a:p>
            <a:pPr>
              <a:defRPr/>
            </a:pPr>
            <a:endParaRPr lang="en-US" dirty="0"/>
          </a:p>
          <a:p>
            <a:pPr>
              <a:defRPr/>
            </a:pPr>
            <a:endParaRPr lang="en-US" dirty="0"/>
          </a:p>
        </p:txBody>
      </p:sp>
      <p:sp>
        <p:nvSpPr>
          <p:cNvPr id="131075" name="Slide Number Placeholder 3">
            <a:extLst>
              <a:ext uri="{FF2B5EF4-FFF2-40B4-BE49-F238E27FC236}">
                <a16:creationId xmlns:a16="http://schemas.microsoft.com/office/drawing/2014/main" id="{DB7F02DF-5A37-4541-B105-B52A9CDBB60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C7DA07-0F7E-ED48-9BA7-DFDB10EAEF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2495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a:extLst>
              <a:ext uri="{FF2B5EF4-FFF2-40B4-BE49-F238E27FC236}">
                <a16:creationId xmlns:a16="http://schemas.microsoft.com/office/drawing/2014/main" id="{9754DF78-E3E1-5C4B-8325-F33CDAE23BD2}"/>
              </a:ext>
            </a:extLst>
          </p:cNvPr>
          <p:cNvSpPr>
            <a:spLocks noGrp="1" noChangeArrowheads="1"/>
          </p:cNvSpPr>
          <p:nvPr>
            <p:ph type="title"/>
          </p:nvPr>
        </p:nvSpPr>
        <p:spPr/>
        <p:txBody>
          <a:bodyPr/>
          <a:lstStyle/>
          <a:p>
            <a:r>
              <a:rPr lang="en-US" altLang="en-US">
                <a:ea typeface="ＭＳ Ｐゴシック" panose="020B0600070205080204" pitchFamily="34" charset="-128"/>
              </a:rPr>
              <a:t>Processor Cache as a Side Channel</a:t>
            </a:r>
          </a:p>
        </p:txBody>
      </p:sp>
      <p:sp>
        <p:nvSpPr>
          <p:cNvPr id="3" name="Content Placeholder 2">
            <a:extLst>
              <a:ext uri="{FF2B5EF4-FFF2-40B4-BE49-F238E27FC236}">
                <a16:creationId xmlns:a16="http://schemas.microsoft.com/office/drawing/2014/main" id="{BB873784-D0A3-9847-8B53-9B21B8FD6B17}"/>
              </a:ext>
            </a:extLst>
          </p:cNvPr>
          <p:cNvSpPr>
            <a:spLocks noGrp="1"/>
          </p:cNvSpPr>
          <p:nvPr>
            <p:ph idx="1"/>
          </p:nvPr>
        </p:nvSpPr>
        <p:spPr>
          <a:xfrm>
            <a:off x="152400" y="1206500"/>
            <a:ext cx="8915400" cy="5194300"/>
          </a:xfrm>
        </p:spPr>
        <p:txBody>
          <a:bodyPr/>
          <a:lstStyle/>
          <a:p>
            <a:pPr>
              <a:defRPr/>
            </a:pPr>
            <a:r>
              <a:rPr lang="en-US" dirty="0">
                <a:solidFill>
                  <a:srgbClr val="0432FF"/>
                </a:solidFill>
              </a:rPr>
              <a:t>Speculative execution leaves traces of data in processor cache</a:t>
            </a:r>
          </a:p>
          <a:p>
            <a:pPr lvl="1">
              <a:defRPr/>
            </a:pPr>
            <a:r>
              <a:rPr lang="en-US" b="1" dirty="0">
                <a:solidFill>
                  <a:schemeClr val="accent6">
                    <a:lumMod val="75000"/>
                  </a:schemeClr>
                </a:solidFill>
              </a:rPr>
              <a:t>Architecturally correct behavior </a:t>
            </a:r>
            <a:r>
              <a:rPr lang="en-US" b="1" dirty="0" err="1">
                <a:solidFill>
                  <a:schemeClr val="accent6">
                    <a:lumMod val="75000"/>
                  </a:schemeClr>
                </a:solidFill>
              </a:rPr>
              <a:t>w.r.t</a:t>
            </a:r>
            <a:r>
              <a:rPr lang="en-US" b="1" dirty="0">
                <a:solidFill>
                  <a:schemeClr val="accent6">
                    <a:lumMod val="75000"/>
                  </a:schemeClr>
                </a:solidFill>
              </a:rPr>
              <a:t>. specification</a:t>
            </a:r>
          </a:p>
          <a:p>
            <a:pPr lvl="1">
              <a:defRPr/>
            </a:pPr>
            <a:r>
              <a:rPr lang="en-US" dirty="0"/>
              <a:t>However, </a:t>
            </a:r>
            <a:r>
              <a:rPr lang="en-US" dirty="0">
                <a:solidFill>
                  <a:srgbClr val="FF0000"/>
                </a:solidFill>
              </a:rPr>
              <a:t>this leads to a side channel</a:t>
            </a:r>
            <a:r>
              <a:rPr lang="en-US" dirty="0"/>
              <a:t>: a channel through which someone sophisticated can extract information</a:t>
            </a:r>
          </a:p>
          <a:p>
            <a:pPr>
              <a:defRPr/>
            </a:pPr>
            <a:endParaRPr lang="en-US" dirty="0"/>
          </a:p>
          <a:p>
            <a:pPr>
              <a:defRPr/>
            </a:pPr>
            <a:endParaRPr lang="en-US" dirty="0"/>
          </a:p>
          <a:p>
            <a:pPr>
              <a:defRPr/>
            </a:pPr>
            <a:r>
              <a:rPr lang="en-US" dirty="0">
                <a:solidFill>
                  <a:srgbClr val="0432FF"/>
                </a:solidFill>
              </a:rPr>
              <a:t>Processor cache leaks information </a:t>
            </a:r>
            <a:r>
              <a:rPr lang="en-US" dirty="0"/>
              <a:t>by storing speculatively-accessed data</a:t>
            </a:r>
          </a:p>
          <a:p>
            <a:pPr lvl="1">
              <a:defRPr/>
            </a:pPr>
            <a:r>
              <a:rPr lang="en-US" dirty="0"/>
              <a:t>A clever attacker can probe the cache and infer the secret data values </a:t>
            </a:r>
          </a:p>
          <a:p>
            <a:pPr lvl="2">
              <a:defRPr/>
            </a:pPr>
            <a:r>
              <a:rPr lang="en-US" dirty="0"/>
              <a:t>by measuring how long it takes to access the data</a:t>
            </a:r>
          </a:p>
          <a:p>
            <a:pPr lvl="1">
              <a:defRPr/>
            </a:pPr>
            <a:r>
              <a:rPr lang="en-US" dirty="0"/>
              <a:t>A clever attacker can force a program to speculatively execute code and leave traces of secret data in the cache</a:t>
            </a:r>
          </a:p>
        </p:txBody>
      </p:sp>
      <p:sp>
        <p:nvSpPr>
          <p:cNvPr id="132099" name="Slide Number Placeholder 3">
            <a:extLst>
              <a:ext uri="{FF2B5EF4-FFF2-40B4-BE49-F238E27FC236}">
                <a16:creationId xmlns:a16="http://schemas.microsoft.com/office/drawing/2014/main" id="{FB74FFA9-A9B6-6749-ACDB-72658EB3B43A}"/>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9D82C4-998B-5B44-BF85-12C36D7F514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534743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7B79AF9A-8042-9B46-A9AF-EC9F233D94AE}"/>
              </a:ext>
            </a:extLst>
          </p:cNvPr>
          <p:cNvSpPr>
            <a:spLocks noGrp="1" noChangeArrowheads="1"/>
          </p:cNvSpPr>
          <p:nvPr>
            <p:ph type="ctrTitle"/>
          </p:nvPr>
        </p:nvSpPr>
        <p:spPr>
          <a:xfrm>
            <a:off x="685800" y="1412875"/>
            <a:ext cx="7924800" cy="1752600"/>
          </a:xfrm>
        </p:spPr>
        <p:txBody>
          <a:bodyPr/>
          <a:lstStyle/>
          <a:p>
            <a:r>
              <a:rPr lang="en-US" altLang="en-US">
                <a:ea typeface="ＭＳ Ｐゴシック" panose="020B0600070205080204" pitchFamily="34" charset="-128"/>
              </a:rPr>
              <a:t>How Do Problems </a:t>
            </a:r>
            <a:br>
              <a:rPr lang="en-US" altLang="en-US">
                <a:ea typeface="ＭＳ Ｐゴシック" panose="020B0600070205080204" pitchFamily="34" charset="-128"/>
              </a:rPr>
            </a:br>
            <a:r>
              <a:rPr lang="en-US" altLang="en-US">
                <a:ea typeface="ＭＳ Ｐゴシック" panose="020B0600070205080204" pitchFamily="34" charset="-128"/>
              </a:rPr>
              <a:t>	Get Solved by Electrons?</a:t>
            </a:r>
          </a:p>
        </p:txBody>
      </p:sp>
      <p:sp>
        <p:nvSpPr>
          <p:cNvPr id="119810" name="Subtitle 2">
            <a:extLst>
              <a:ext uri="{FF2B5EF4-FFF2-40B4-BE49-F238E27FC236}">
                <a16:creationId xmlns:a16="http://schemas.microsoft.com/office/drawing/2014/main" id="{23000CD6-3075-AC4E-8321-300183714BF5}"/>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119811" name="Slide Number Placeholder 3">
            <a:extLst>
              <a:ext uri="{FF2B5EF4-FFF2-40B4-BE49-F238E27FC236}">
                <a16:creationId xmlns:a16="http://schemas.microsoft.com/office/drawing/2014/main" id="{6FCD644B-09D1-A54C-8AD6-B3C181EE03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7466326-697D-3142-9AF6-0756DA6659D8}"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713355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A0F77968-17EB-264E-9484-0ECA5F08637F}"/>
              </a:ext>
            </a:extLst>
          </p:cNvPr>
          <p:cNvSpPr>
            <a:spLocks noGrp="1" noChangeArrowheads="1"/>
          </p:cNvSpPr>
          <p:nvPr>
            <p:ph type="title"/>
          </p:nvPr>
        </p:nvSpPr>
        <p:spPr>
          <a:xfrm>
            <a:off x="228600" y="152400"/>
            <a:ext cx="8915400" cy="1066800"/>
          </a:xfrm>
        </p:spPr>
        <p:txBody>
          <a:bodyPr/>
          <a:lstStyle/>
          <a:p>
            <a:r>
              <a:rPr lang="en-US" altLang="en-US">
                <a:ea typeface="ＭＳ Ｐゴシック" panose="020B0600070205080204" pitchFamily="34" charset="-128"/>
              </a:rPr>
              <a:t>More on Meltdown/Spectre Side Channels</a:t>
            </a:r>
          </a:p>
        </p:txBody>
      </p:sp>
      <p:sp>
        <p:nvSpPr>
          <p:cNvPr id="133122" name="Content Placeholder 2">
            <a:extLst>
              <a:ext uri="{FF2B5EF4-FFF2-40B4-BE49-F238E27FC236}">
                <a16:creationId xmlns:a16="http://schemas.microsoft.com/office/drawing/2014/main" id="{0FCF5CC3-A1CB-084E-B970-62F6D7EC6089}"/>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133123" name="Slide Number Placeholder 3">
            <a:extLst>
              <a:ext uri="{FF2B5EF4-FFF2-40B4-BE49-F238E27FC236}">
                <a16:creationId xmlns:a16="http://schemas.microsoft.com/office/drawing/2014/main" id="{EA3EDD9F-59C1-ED45-89E9-7C05F959D33A}"/>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B33332-3F4C-2042-A515-9546615482A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33124" name="Picture 4">
            <a:extLst>
              <a:ext uri="{FF2B5EF4-FFF2-40B4-BE49-F238E27FC236}">
                <a16:creationId xmlns:a16="http://schemas.microsoft.com/office/drawing/2014/main" id="{F06C876E-820E-E247-BA6C-C1A3FACCD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TextBox 5">
            <a:extLst>
              <a:ext uri="{FF2B5EF4-FFF2-40B4-BE49-F238E27FC236}">
                <a16:creationId xmlns:a16="http://schemas.microsoft.com/office/drawing/2014/main" id="{5482E6E4-6134-684F-BAC3-222285D9E709}"/>
              </a:ext>
            </a:extLst>
          </p:cNvPr>
          <p:cNvSpPr txBox="1">
            <a:spLocks noChangeArrowheads="1"/>
          </p:cNvSpPr>
          <p:nvPr/>
        </p:nvSpPr>
        <p:spPr bwMode="auto">
          <a:xfrm>
            <a:off x="149225" y="6553200"/>
            <a:ext cx="785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Source: </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https://googleprojectzero.blogspot.ch/2018/01/reading-privileged-memory-with-side.html</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Tree>
    <p:extLst>
      <p:ext uri="{BB962C8B-B14F-4D97-AF65-F5344CB8AC3E}">
        <p14:creationId xmlns:p14="http://schemas.microsoft.com/office/powerpoint/2010/main" val="13122392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FC6A5D3C-FA0F-E349-B960-B42FE1B683B0}"/>
              </a:ext>
            </a:extLst>
          </p:cNvPr>
          <p:cNvSpPr>
            <a:spLocks noGrp="1" noChangeArrowheads="1"/>
          </p:cNvSpPr>
          <p:nvPr>
            <p:ph type="title"/>
          </p:nvPr>
        </p:nvSpPr>
        <p:spPr/>
        <p:txBody>
          <a:bodyPr/>
          <a:lstStyle/>
          <a:p>
            <a:r>
              <a:rPr lang="en-US" altLang="en-US">
                <a:ea typeface="ＭＳ Ｐゴシック" panose="020B0600070205080204" pitchFamily="34" charset="-128"/>
              </a:rPr>
              <a:t>Three Questions</a:t>
            </a:r>
          </a:p>
        </p:txBody>
      </p:sp>
      <p:sp>
        <p:nvSpPr>
          <p:cNvPr id="3" name="Content Placeholder 2">
            <a:extLst>
              <a:ext uri="{FF2B5EF4-FFF2-40B4-BE49-F238E27FC236}">
                <a16:creationId xmlns:a16="http://schemas.microsoft.com/office/drawing/2014/main" id="{B11686BF-55C8-764E-BB1C-D4D1430DB7F5}"/>
              </a:ext>
            </a:extLst>
          </p:cNvPr>
          <p:cNvSpPr>
            <a:spLocks noGrp="1" noChangeArrowheads="1"/>
          </p:cNvSpPr>
          <p:nvPr>
            <p:ph idx="1"/>
          </p:nvPr>
        </p:nvSpPr>
        <p:spPr>
          <a:xfrm>
            <a:off x="228600" y="1358900"/>
            <a:ext cx="8610600" cy="5194300"/>
          </a:xfrm>
        </p:spPr>
        <p:txBody>
          <a:bodyPr/>
          <a:lstStyle/>
          <a:p>
            <a:r>
              <a:rPr lang="en-US" altLang="en-US">
                <a:ea typeface="ＭＳ Ｐゴシック" panose="020B0600070205080204" pitchFamily="34" charset="-128"/>
              </a:rPr>
              <a:t>Can you figure out </a:t>
            </a:r>
            <a:r>
              <a:rPr lang="en-US" altLang="en-US">
                <a:solidFill>
                  <a:srgbClr val="0000FF"/>
                </a:solidFill>
                <a:ea typeface="ＭＳ Ｐゴシック" panose="020B0600070205080204" pitchFamily="34" charset="-128"/>
              </a:rPr>
              <a:t>why someone stole your secret data </a:t>
            </a:r>
            <a:r>
              <a:rPr lang="en-US" altLang="en-US">
                <a:ea typeface="ＭＳ Ｐゴシック" panose="020B0600070205080204" pitchFamily="34" charset="-128"/>
              </a:rPr>
              <a:t>if you do not know how the processor executes a program?</a:t>
            </a:r>
          </a:p>
          <a:p>
            <a:endParaRPr lang="en-US" altLang="en-US">
              <a:ea typeface="ＭＳ Ｐゴシック" panose="020B0600070205080204" pitchFamily="34" charset="-128"/>
            </a:endParaRPr>
          </a:p>
          <a:p>
            <a:r>
              <a:rPr lang="en-US" altLang="en-US">
                <a:ea typeface="ＭＳ Ｐゴシック" panose="020B0600070205080204" pitchFamily="34" charset="-128"/>
              </a:rPr>
              <a:t>Can you </a:t>
            </a:r>
            <a:r>
              <a:rPr lang="en-US" altLang="en-US">
                <a:solidFill>
                  <a:srgbClr val="0000FF"/>
                </a:solidFill>
                <a:ea typeface="ＭＳ Ｐゴシック" panose="020B0600070205080204" pitchFamily="34" charset="-128"/>
              </a:rPr>
              <a:t>fix the problem </a:t>
            </a:r>
            <a:r>
              <a:rPr lang="en-US" altLang="en-US">
                <a:ea typeface="ＭＳ Ｐゴシック" panose="020B0600070205080204" pitchFamily="34" charset="-128"/>
              </a:rPr>
              <a:t>without knowing what is happening “underneath”, i.e., inside the microarchitecture?</a:t>
            </a:r>
          </a:p>
          <a:p>
            <a:endParaRPr lang="en-US" altLang="en-US">
              <a:ea typeface="ＭＳ Ｐゴシック" panose="020B0600070205080204" pitchFamily="34" charset="-128"/>
            </a:endParaRPr>
          </a:p>
          <a:p>
            <a:r>
              <a:rPr lang="en-US" altLang="en-US">
                <a:ea typeface="ＭＳ Ｐゴシック" panose="020B0600070205080204" pitchFamily="34" charset="-128"/>
              </a:rPr>
              <a:t>Can you </a:t>
            </a:r>
            <a:r>
              <a:rPr lang="en-US" altLang="en-US">
                <a:solidFill>
                  <a:srgbClr val="0432FF"/>
                </a:solidFill>
                <a:ea typeface="ＭＳ Ｐゴシック" panose="020B0600070205080204" pitchFamily="34" charset="-128"/>
              </a:rPr>
              <a:t>fix the problem well/fundamentally </a:t>
            </a:r>
            <a:r>
              <a:rPr lang="en-US" altLang="en-US">
                <a:ea typeface="ＭＳ Ｐゴシック" panose="020B0600070205080204" pitchFamily="34" charset="-128"/>
              </a:rPr>
              <a:t>without knowing both software and hardware design?</a:t>
            </a:r>
          </a:p>
          <a:p>
            <a:endParaRPr lang="en-US" altLang="en-US">
              <a:ea typeface="ＭＳ Ｐゴシック" panose="020B0600070205080204" pitchFamily="34" charset="-128"/>
            </a:endParaRPr>
          </a:p>
          <a:p>
            <a:r>
              <a:rPr lang="en-US" altLang="en-US">
                <a:ea typeface="ＭＳ Ｐゴシック" panose="020B0600070205080204" pitchFamily="34" charset="-128"/>
              </a:rPr>
              <a:t>Can you </a:t>
            </a:r>
            <a:r>
              <a:rPr lang="en-US" altLang="en-US">
                <a:solidFill>
                  <a:srgbClr val="0432FF"/>
                </a:solidFill>
                <a:ea typeface="ＭＳ Ｐゴシック" panose="020B0600070205080204" pitchFamily="34" charset="-128"/>
              </a:rPr>
              <a:t>construct this attack or similar attacks </a:t>
            </a:r>
            <a:r>
              <a:rPr lang="en-US" altLang="en-US">
                <a:ea typeface="ＭＳ Ｐゴシック" panose="020B0600070205080204" pitchFamily="34" charset="-128"/>
              </a:rPr>
              <a:t>without knowing what is happening underneath? </a:t>
            </a:r>
          </a:p>
        </p:txBody>
      </p:sp>
      <p:sp>
        <p:nvSpPr>
          <p:cNvPr id="134147" name="Slide Number Placeholder 3">
            <a:extLst>
              <a:ext uri="{FF2B5EF4-FFF2-40B4-BE49-F238E27FC236}">
                <a16:creationId xmlns:a16="http://schemas.microsoft.com/office/drawing/2014/main" id="{A078B464-D40E-5E4C-B8CA-AE37EC6304E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F8E3E1-42FA-7648-B726-EF64DADF790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7482518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AE1B24DB-7075-3E45-8E19-2DC2A819A432}"/>
              </a:ext>
            </a:extLst>
          </p:cNvPr>
          <p:cNvSpPr>
            <a:spLocks noGrp="1" noChangeArrowheads="1"/>
          </p:cNvSpPr>
          <p:nvPr>
            <p:ph type="title"/>
          </p:nvPr>
        </p:nvSpPr>
        <p:spPr/>
        <p:txBody>
          <a:bodyPr/>
          <a:lstStyle/>
          <a:p>
            <a:r>
              <a:rPr lang="en-US" altLang="en-US">
                <a:ea typeface="ＭＳ Ｐゴシック" panose="020B0600070205080204" pitchFamily="34" charset="-128"/>
              </a:rPr>
              <a:t>Three Other Questions</a:t>
            </a:r>
          </a:p>
        </p:txBody>
      </p:sp>
      <p:sp>
        <p:nvSpPr>
          <p:cNvPr id="171010" name="Content Placeholder 2">
            <a:extLst>
              <a:ext uri="{FF2B5EF4-FFF2-40B4-BE49-F238E27FC236}">
                <a16:creationId xmlns:a16="http://schemas.microsoft.com/office/drawing/2014/main" id="{E967966C-8350-9240-8A79-E36C697854F1}"/>
              </a:ext>
            </a:extLst>
          </p:cNvPr>
          <p:cNvSpPr>
            <a:spLocks noGrp="1"/>
          </p:cNvSpPr>
          <p:nvPr>
            <p:ph idx="1"/>
          </p:nvPr>
        </p:nvSpPr>
        <p:spPr>
          <a:xfrm>
            <a:off x="228600" y="996950"/>
            <a:ext cx="8610600" cy="5194300"/>
          </a:xfrm>
        </p:spPr>
        <p:txBody>
          <a:bodyPr/>
          <a:lstStyle/>
          <a:p>
            <a:pPr>
              <a:defRPr/>
            </a:pPr>
            <a:r>
              <a:rPr lang="en-US" altLang="en-US" dirty="0">
                <a:ea typeface="ＭＳ Ｐゴシック" panose="020B0600070205080204" pitchFamily="34" charset="-128"/>
              </a:rPr>
              <a:t>What are the causes of Meltdown and </a:t>
            </a:r>
            <a:r>
              <a:rPr lang="en-US" altLang="en-US" dirty="0" err="1">
                <a:ea typeface="ＭＳ Ｐゴシック" panose="020B0600070205080204" pitchFamily="34" charset="-128"/>
              </a:rPr>
              <a:t>Spectre</a:t>
            </a:r>
            <a:r>
              <a:rPr lang="en-US" altLang="en-US" dirty="0">
                <a:ea typeface="ＭＳ Ｐゴシック" panose="020B0600070205080204" pitchFamily="34" charset="-128"/>
              </a:rPr>
              <a:t>?</a:t>
            </a:r>
          </a:p>
          <a:p>
            <a:pPr marL="0" indent="0">
              <a:buFont typeface="Wingdings" pitchFamily="2" charset="2"/>
              <a:buNone/>
              <a:defRPr/>
            </a:pPr>
            <a:endParaRPr lang="en-US" altLang="en-US" dirty="0">
              <a:ea typeface="ＭＳ Ｐゴシック" panose="020B0600070205080204" pitchFamily="34" charset="-128"/>
            </a:endParaRPr>
          </a:p>
          <a:p>
            <a:pPr>
              <a:defRPr/>
            </a:pPr>
            <a:r>
              <a:rPr lang="en-US" altLang="en-US" dirty="0">
                <a:ea typeface="ＭＳ Ｐゴシック" panose="020B0600070205080204" pitchFamily="34" charset="-128"/>
              </a:rPr>
              <a:t>How can we prevent them (while keeping the performance benefits of speculative execution)?</a:t>
            </a:r>
          </a:p>
          <a:p>
            <a:pPr lvl="1">
              <a:defRPr/>
            </a:pPr>
            <a:r>
              <a:rPr lang="en-US" altLang="en-US" dirty="0">
                <a:ea typeface="ＭＳ Ｐゴシック" panose="020B0600070205080204" pitchFamily="34" charset="-128"/>
              </a:rPr>
              <a:t>Software changes?</a:t>
            </a:r>
          </a:p>
          <a:p>
            <a:pPr lvl="1">
              <a:defRPr/>
            </a:pPr>
            <a:r>
              <a:rPr lang="en-US" altLang="en-US" dirty="0">
                <a:ea typeface="ＭＳ Ｐゴシック" panose="020B0600070205080204" pitchFamily="34" charset="-128"/>
              </a:rPr>
              <a:t>Operating system changes?</a:t>
            </a:r>
          </a:p>
          <a:p>
            <a:pPr lvl="1">
              <a:defRPr/>
            </a:pPr>
            <a:r>
              <a:rPr lang="en-US" altLang="en-US" dirty="0">
                <a:ea typeface="ＭＳ Ｐゴシック" panose="020B0600070205080204" pitchFamily="34" charset="-128"/>
              </a:rPr>
              <a:t>Instruction set architecture changes?</a:t>
            </a:r>
          </a:p>
          <a:p>
            <a:pPr lvl="1">
              <a:defRPr/>
            </a:pPr>
            <a:r>
              <a:rPr lang="en-US" altLang="en-US" dirty="0">
                <a:ea typeface="ＭＳ Ｐゴシック" panose="020B0600070205080204" pitchFamily="34" charset="-128"/>
              </a:rPr>
              <a:t>Microarchitecture/hardware changes?</a:t>
            </a:r>
          </a:p>
          <a:p>
            <a:pPr lvl="1">
              <a:defRPr/>
            </a:pPr>
            <a:r>
              <a:rPr lang="en-US" altLang="en-US" dirty="0">
                <a:ea typeface="ＭＳ Ｐゴシック" panose="020B0600070205080204" pitchFamily="34" charset="-128"/>
              </a:rPr>
              <a:t>Changes at multiple layers, done cooperatively?</a:t>
            </a:r>
          </a:p>
          <a:p>
            <a:pPr lvl="1">
              <a:defRPr/>
            </a:pPr>
            <a:r>
              <a:rPr lang="en-US" altLang="en-US" dirty="0">
                <a:ea typeface="ＭＳ Ｐゴシック" panose="020B0600070205080204" pitchFamily="34" charset="-128"/>
              </a:rPr>
              <a:t>…</a:t>
            </a:r>
          </a:p>
          <a:p>
            <a:pPr lvl="1">
              <a:defRPr/>
            </a:pPr>
            <a:endParaRPr lang="en-US" altLang="en-US" dirty="0">
              <a:ea typeface="ＭＳ Ｐゴシック" panose="020B0600070205080204" pitchFamily="34" charset="-128"/>
            </a:endParaRPr>
          </a:p>
          <a:p>
            <a:pPr>
              <a:defRPr/>
            </a:pPr>
            <a:r>
              <a:rPr lang="en-US" altLang="en-US" dirty="0">
                <a:ea typeface="ＭＳ Ｐゴシック" panose="020B0600070205080204" pitchFamily="34" charset="-128"/>
              </a:rPr>
              <a:t>How do we design high-performance processors that do not leak information via side channels?</a:t>
            </a:r>
          </a:p>
        </p:txBody>
      </p:sp>
      <p:sp>
        <p:nvSpPr>
          <p:cNvPr id="135171" name="Slide Number Placeholder 3">
            <a:extLst>
              <a:ext uri="{FF2B5EF4-FFF2-40B4-BE49-F238E27FC236}">
                <a16:creationId xmlns:a16="http://schemas.microsoft.com/office/drawing/2014/main" id="{8C36E4A1-6191-604A-AEF1-53B5CFEA7F2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D5F1D4-7907-F74B-B5AE-D82F3A113AF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310716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01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10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0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10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0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0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010">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10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BDBCD486-D55E-4148-BB1B-84204CF9EFFD}"/>
              </a:ext>
            </a:extLst>
          </p:cNvPr>
          <p:cNvSpPr>
            <a:spLocks noGrp="1" noChangeArrowheads="1"/>
          </p:cNvSpPr>
          <p:nvPr>
            <p:ph type="title"/>
          </p:nvPr>
        </p:nvSpPr>
        <p:spPr/>
        <p:txBody>
          <a:bodyPr/>
          <a:lstStyle/>
          <a:p>
            <a:r>
              <a:rPr lang="en-US" altLang="en-US" sz="3600">
                <a:ea typeface="ＭＳ Ｐゴシック" panose="020B0600070205080204" pitchFamily="34" charset="-128"/>
              </a:rPr>
              <a:t>Meltdown/Spectre Span Across the Hierarchy</a:t>
            </a:r>
          </a:p>
        </p:txBody>
      </p:sp>
      <p:sp>
        <p:nvSpPr>
          <p:cNvPr id="136194" name="Content Placeholder 2">
            <a:extLst>
              <a:ext uri="{FF2B5EF4-FFF2-40B4-BE49-F238E27FC236}">
                <a16:creationId xmlns:a16="http://schemas.microsoft.com/office/drawing/2014/main" id="{89410C43-F3A7-C243-995F-097F87D073AF}"/>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27456CD-5DD1-CF4B-A5E1-C95B8A39001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D4F30-02D0-E848-875B-3EC093A92447}"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36196" name="Text Box 17">
            <a:extLst>
              <a:ext uri="{FF2B5EF4-FFF2-40B4-BE49-F238E27FC236}">
                <a16:creationId xmlns:a16="http://schemas.microsoft.com/office/drawing/2014/main" id="{CAF4759A-C5DD-694A-BBAE-DBF096F42281}"/>
              </a:ext>
            </a:extLst>
          </p:cNvPr>
          <p:cNvSpPr txBox="1">
            <a:spLocks noChangeArrowheads="1"/>
          </p:cNvSpPr>
          <p:nvPr/>
        </p:nvSpPr>
        <p:spPr bwMode="auto">
          <a:xfrm>
            <a:off x="3248025" y="36909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136197" name="Text Box 18">
            <a:extLst>
              <a:ext uri="{FF2B5EF4-FFF2-40B4-BE49-F238E27FC236}">
                <a16:creationId xmlns:a16="http://schemas.microsoft.com/office/drawing/2014/main" id="{D59734D5-0673-8940-9766-A1AC671E9C8F}"/>
              </a:ext>
            </a:extLst>
          </p:cNvPr>
          <p:cNvSpPr txBox="1">
            <a:spLocks noChangeAspect="1" noChangeArrowheads="1"/>
          </p:cNvSpPr>
          <p:nvPr/>
        </p:nvSpPr>
        <p:spPr bwMode="auto">
          <a:xfrm>
            <a:off x="3248025" y="33194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SW/HW Interface</a:t>
            </a:r>
          </a:p>
        </p:txBody>
      </p:sp>
      <p:sp>
        <p:nvSpPr>
          <p:cNvPr id="136198" name="Text Box 19">
            <a:extLst>
              <a:ext uri="{FF2B5EF4-FFF2-40B4-BE49-F238E27FC236}">
                <a16:creationId xmlns:a16="http://schemas.microsoft.com/office/drawing/2014/main" id="{38BF8E82-B7FC-3048-B349-D2D37507219D}"/>
              </a:ext>
            </a:extLst>
          </p:cNvPr>
          <p:cNvSpPr txBox="1">
            <a:spLocks noChangeAspect="1" noChangeArrowheads="1"/>
          </p:cNvSpPr>
          <p:nvPr/>
        </p:nvSpPr>
        <p:spPr bwMode="auto">
          <a:xfrm>
            <a:off x="3244850" y="26543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136199" name="Text Box 20">
            <a:extLst>
              <a:ext uri="{FF2B5EF4-FFF2-40B4-BE49-F238E27FC236}">
                <a16:creationId xmlns:a16="http://schemas.microsoft.com/office/drawing/2014/main" id="{4B5B8542-1B0D-7C42-8415-F0A339E7ED7A}"/>
              </a:ext>
            </a:extLst>
          </p:cNvPr>
          <p:cNvSpPr txBox="1">
            <a:spLocks noChangeAspect="1" noChangeArrowheads="1"/>
          </p:cNvSpPr>
          <p:nvPr/>
        </p:nvSpPr>
        <p:spPr bwMode="auto">
          <a:xfrm>
            <a:off x="3244850" y="22828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136200" name="Text Box 21">
            <a:extLst>
              <a:ext uri="{FF2B5EF4-FFF2-40B4-BE49-F238E27FC236}">
                <a16:creationId xmlns:a16="http://schemas.microsoft.com/office/drawing/2014/main" id="{1CCB5B0F-E24D-AF47-8789-F1AC5D3924CE}"/>
              </a:ext>
            </a:extLst>
          </p:cNvPr>
          <p:cNvSpPr txBox="1">
            <a:spLocks noChangeAspect="1" noChangeArrowheads="1"/>
          </p:cNvSpPr>
          <p:nvPr/>
        </p:nvSpPr>
        <p:spPr bwMode="auto">
          <a:xfrm>
            <a:off x="3244850" y="1916113"/>
            <a:ext cx="2043113" cy="366712"/>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9EDEC2A9-0063-9744-B5A5-31EB3410E433}"/>
              </a:ext>
            </a:extLst>
          </p:cNvPr>
          <p:cNvSpPr txBox="1">
            <a:spLocks noChangeAspect="1" noChangeArrowheads="1"/>
          </p:cNvSpPr>
          <p:nvPr/>
        </p:nvSpPr>
        <p:spPr bwMode="auto">
          <a:xfrm>
            <a:off x="3248025" y="40640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36202" name="Text Box 23">
            <a:extLst>
              <a:ext uri="{FF2B5EF4-FFF2-40B4-BE49-F238E27FC236}">
                <a16:creationId xmlns:a16="http://schemas.microsoft.com/office/drawing/2014/main" id="{7EE88F76-54D7-A148-8778-4303F466815E}"/>
              </a:ext>
            </a:extLst>
          </p:cNvPr>
          <p:cNvSpPr txBox="1">
            <a:spLocks noChangeAspect="1" noChangeArrowheads="1"/>
          </p:cNvSpPr>
          <p:nvPr/>
        </p:nvSpPr>
        <p:spPr bwMode="auto">
          <a:xfrm>
            <a:off x="3248025" y="44354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36203" name="Text Box 24">
            <a:extLst>
              <a:ext uri="{FF2B5EF4-FFF2-40B4-BE49-F238E27FC236}">
                <a16:creationId xmlns:a16="http://schemas.microsoft.com/office/drawing/2014/main" id="{4EE0FC04-ECE6-994F-ACF1-9E12DE8EB047}"/>
              </a:ext>
            </a:extLst>
          </p:cNvPr>
          <p:cNvSpPr txBox="1">
            <a:spLocks noChangeAspect="1" noChangeArrowheads="1"/>
          </p:cNvSpPr>
          <p:nvPr/>
        </p:nvSpPr>
        <p:spPr bwMode="auto">
          <a:xfrm>
            <a:off x="3248025" y="2997200"/>
            <a:ext cx="2041525" cy="3270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System Software</a:t>
            </a:r>
          </a:p>
        </p:txBody>
      </p:sp>
      <p:sp>
        <p:nvSpPr>
          <p:cNvPr id="13" name="Rounded Rectangle 12">
            <a:extLst>
              <a:ext uri="{FF2B5EF4-FFF2-40B4-BE49-F238E27FC236}">
                <a16:creationId xmlns:a16="http://schemas.microsoft.com/office/drawing/2014/main" id="{F1FAB67C-BD16-3841-ADC1-94DE4FED4887}"/>
              </a:ext>
            </a:extLst>
          </p:cNvPr>
          <p:cNvSpPr>
            <a:spLocks noChangeArrowheads="1"/>
          </p:cNvSpPr>
          <p:nvPr/>
        </p:nvSpPr>
        <p:spPr bwMode="auto">
          <a:xfrm rot="5400000">
            <a:off x="3864769" y="2537619"/>
            <a:ext cx="792162" cy="2286000"/>
          </a:xfrm>
          <a:prstGeom prst="roundRect">
            <a:avLst>
              <a:gd name="adj" fmla="val 16667"/>
            </a:avLst>
          </a:prstGeom>
          <a:noFill/>
          <a:ln w="44450">
            <a:solidFill>
              <a:srgbClr val="FF66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6600"/>
              </a:solidFill>
              <a:effectLst/>
              <a:uLnTx/>
              <a:uFillTx/>
              <a:latin typeface="Tahoma"/>
              <a:ea typeface="ＭＳ Ｐゴシック" panose="020B0600070205080204" pitchFamily="34" charset="-128"/>
              <a:cs typeface="+mn-cs"/>
            </a:endParaRPr>
          </a:p>
        </p:txBody>
      </p:sp>
      <p:sp>
        <p:nvSpPr>
          <p:cNvPr id="136205" name="Text Box 23">
            <a:extLst>
              <a:ext uri="{FF2B5EF4-FFF2-40B4-BE49-F238E27FC236}">
                <a16:creationId xmlns:a16="http://schemas.microsoft.com/office/drawing/2014/main" id="{89D64C16-BC83-DD4B-BF9A-206B6671D58F}"/>
              </a:ext>
            </a:extLst>
          </p:cNvPr>
          <p:cNvSpPr txBox="1">
            <a:spLocks noChangeAspect="1" noChangeArrowheads="1"/>
          </p:cNvSpPr>
          <p:nvPr/>
        </p:nvSpPr>
        <p:spPr bwMode="auto">
          <a:xfrm>
            <a:off x="3249613" y="47910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36206" name="TextBox 14">
            <a:extLst>
              <a:ext uri="{FF2B5EF4-FFF2-40B4-BE49-F238E27FC236}">
                <a16:creationId xmlns:a16="http://schemas.microsoft.com/office/drawing/2014/main" id="{A02FC2F4-CC60-4841-A851-A8A473101430}"/>
              </a:ext>
            </a:extLst>
          </p:cNvPr>
          <p:cNvSpPr txBox="1">
            <a:spLocks noChangeArrowheads="1"/>
          </p:cNvSpPr>
          <p:nvPr/>
        </p:nvSpPr>
        <p:spPr bwMode="auto">
          <a:xfrm>
            <a:off x="5508625" y="3357563"/>
            <a:ext cx="312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6600"/>
                </a:solidFill>
                <a:effectLst/>
                <a:uLnTx/>
                <a:uFillTx/>
                <a:latin typeface="Arial" panose="020B0604020202020204" pitchFamily="34" charset="0"/>
                <a:ea typeface="ＭＳ Ｐゴシック" panose="020B0600070205080204" pitchFamily="34" charset="-128"/>
                <a:cs typeface="+mn-cs"/>
              </a:rPr>
              <a:t>Computer Architecture (narrow view)</a:t>
            </a:r>
          </a:p>
        </p:txBody>
      </p:sp>
      <p:sp>
        <p:nvSpPr>
          <p:cNvPr id="16" name="Rounded Rectangle 15">
            <a:extLst>
              <a:ext uri="{FF2B5EF4-FFF2-40B4-BE49-F238E27FC236}">
                <a16:creationId xmlns:a16="http://schemas.microsoft.com/office/drawing/2014/main" id="{B3E920F1-5632-A24F-B6F7-7444D3BCD911}"/>
              </a:ext>
            </a:extLst>
          </p:cNvPr>
          <p:cNvSpPr>
            <a:spLocks noChangeArrowheads="1"/>
          </p:cNvSpPr>
          <p:nvPr/>
        </p:nvSpPr>
        <p:spPr bwMode="auto">
          <a:xfrm rot="5400000">
            <a:off x="3332957" y="2201069"/>
            <a:ext cx="1846262" cy="2286000"/>
          </a:xfrm>
          <a:prstGeom prst="roundRect">
            <a:avLst>
              <a:gd name="adj" fmla="val 16667"/>
            </a:avLst>
          </a:prstGeom>
          <a:noFill/>
          <a:ln w="44450">
            <a:solidFill>
              <a:srgbClr val="0000FF"/>
            </a:solidFill>
            <a:round/>
            <a:headEnd/>
            <a:tailEnd/>
          </a:ln>
          <a:extLst>
            <a:ext uri="{909E8E84-426E-40dd-AFC4-6F175D3DCCD1}"/>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ＭＳ Ｐゴシック" panose="020B0600070205080204" pitchFamily="34" charset="-128"/>
              <a:cs typeface="+mn-cs"/>
            </a:endParaRPr>
          </a:p>
        </p:txBody>
      </p:sp>
      <p:sp>
        <p:nvSpPr>
          <p:cNvPr id="136208" name="TextBox 16">
            <a:extLst>
              <a:ext uri="{FF2B5EF4-FFF2-40B4-BE49-F238E27FC236}">
                <a16:creationId xmlns:a16="http://schemas.microsoft.com/office/drawing/2014/main" id="{B15F3376-77B0-8348-8C84-16D5C5182E04}"/>
              </a:ext>
            </a:extLst>
          </p:cNvPr>
          <p:cNvSpPr txBox="1">
            <a:spLocks noChangeArrowheads="1"/>
          </p:cNvSpPr>
          <p:nvPr/>
        </p:nvSpPr>
        <p:spPr bwMode="auto">
          <a:xfrm>
            <a:off x="-31750" y="3284538"/>
            <a:ext cx="31242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Computer Architecture (expanded view)</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Meltdown/Spectre problem and solution space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247266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4C3EF5E-620D-7D4C-92EE-66A959A6A149}"/>
              </a:ext>
            </a:extLst>
          </p:cNvPr>
          <p:cNvSpPr>
            <a:spLocks noGrp="1" noChangeArrowheads="1"/>
          </p:cNvSpPr>
          <p:nvPr>
            <p:ph type="title"/>
          </p:nvPr>
        </p:nvSpPr>
        <p:spPr/>
        <p:txBody>
          <a:bodyPr/>
          <a:lstStyle/>
          <a:p>
            <a:r>
              <a:rPr lang="en-US" altLang="en-US">
                <a:ea typeface="ＭＳ Ｐゴシック" panose="020B0600070205080204" pitchFamily="34" charset="-128"/>
              </a:rPr>
              <a:t>Takeaway</a:t>
            </a:r>
          </a:p>
        </p:txBody>
      </p:sp>
      <p:sp>
        <p:nvSpPr>
          <p:cNvPr id="310274" name="Content Placeholder 2">
            <a:extLst>
              <a:ext uri="{FF2B5EF4-FFF2-40B4-BE49-F238E27FC236}">
                <a16:creationId xmlns:a16="http://schemas.microsoft.com/office/drawing/2014/main" id="{F294A439-C5C1-6B4C-B791-F646C68AD2A8}"/>
              </a:ext>
            </a:extLst>
          </p:cNvPr>
          <p:cNvSpPr>
            <a:spLocks noGrp="1" noChangeArrowheads="1"/>
          </p:cNvSpPr>
          <p:nvPr>
            <p:ph idx="1"/>
          </p:nvPr>
        </p:nvSpPr>
        <p:spPr>
          <a:xfrm>
            <a:off x="533400" y="1143000"/>
            <a:ext cx="8610600" cy="5194300"/>
          </a:xfrm>
        </p:spPr>
        <p:txBody>
          <a:bodyPr/>
          <a:lstStyle/>
          <a:p>
            <a:pPr marL="0" indent="0">
              <a:buFont typeface="Wingdings" pitchFamily="2" charset="2"/>
              <a:buNone/>
            </a:pPr>
            <a:r>
              <a:rPr lang="en-US" altLang="en-US" sz="4200">
                <a:solidFill>
                  <a:srgbClr val="FF0000"/>
                </a:solidFill>
                <a:ea typeface="ＭＳ Ｐゴシック" panose="020B0600070205080204" pitchFamily="34" charset="-128"/>
              </a:rPr>
              <a:t>Breaking the abstraction layers </a:t>
            </a:r>
            <a:r>
              <a:rPr lang="en-US" altLang="en-US" sz="4200">
                <a:ea typeface="ＭＳ Ｐゴシック" panose="020B0600070205080204" pitchFamily="34" charset="-128"/>
              </a:rPr>
              <a:t>(between components and transformation hierarchy levels) </a:t>
            </a:r>
          </a:p>
          <a:p>
            <a:pPr marL="0" indent="0">
              <a:buFont typeface="Wingdings" pitchFamily="2" charset="2"/>
              <a:buNone/>
            </a:pPr>
            <a:endParaRPr lang="en-US" altLang="en-US" sz="2200">
              <a:ea typeface="ＭＳ Ｐゴシック" panose="020B0600070205080204" pitchFamily="34" charset="-128"/>
            </a:endParaRPr>
          </a:p>
          <a:p>
            <a:pPr marL="0" indent="0">
              <a:buFont typeface="Wingdings" pitchFamily="2" charset="2"/>
              <a:buNone/>
            </a:pPr>
            <a:r>
              <a:rPr lang="en-US" altLang="en-US" sz="4200">
                <a:ea typeface="ＭＳ Ｐゴシック" panose="020B0600070205080204" pitchFamily="34" charset="-128"/>
              </a:rPr>
              <a:t>and </a:t>
            </a:r>
            <a:r>
              <a:rPr lang="en-US" altLang="en-US" sz="4200">
                <a:solidFill>
                  <a:srgbClr val="FF0000"/>
                </a:solidFill>
                <a:ea typeface="ＭＳ Ｐゴシック" panose="020B0600070205080204" pitchFamily="34" charset="-128"/>
              </a:rPr>
              <a:t>knowing what is underneath</a:t>
            </a:r>
            <a:r>
              <a:rPr lang="en-US" altLang="en-US" sz="4200">
                <a:ea typeface="ＭＳ Ｐゴシック" panose="020B0600070205080204" pitchFamily="34" charset="-128"/>
              </a:rPr>
              <a:t> </a:t>
            </a:r>
          </a:p>
          <a:p>
            <a:pPr marL="0" indent="0">
              <a:buFont typeface="Wingdings" pitchFamily="2" charset="2"/>
              <a:buNone/>
            </a:pPr>
            <a:endParaRPr lang="en-US" altLang="en-US" sz="2200">
              <a:solidFill>
                <a:srgbClr val="0000FF"/>
              </a:solidFill>
              <a:ea typeface="ＭＳ Ｐゴシック" panose="020B0600070205080204" pitchFamily="34" charset="-128"/>
            </a:endParaRPr>
          </a:p>
          <a:p>
            <a:pPr marL="0" indent="0">
              <a:buFont typeface="Wingdings" pitchFamily="2" charset="2"/>
              <a:buNone/>
            </a:pPr>
            <a:r>
              <a:rPr lang="en-US" altLang="en-US" sz="4200">
                <a:solidFill>
                  <a:srgbClr val="0000FF"/>
                </a:solidFill>
                <a:ea typeface="ＭＳ Ｐゴシック" panose="020B0600070205080204" pitchFamily="34" charset="-128"/>
              </a:rPr>
              <a:t>enables you to </a:t>
            </a:r>
            <a:r>
              <a:rPr lang="en-US" altLang="en-US" sz="4200" b="1">
                <a:solidFill>
                  <a:srgbClr val="0000FF"/>
                </a:solidFill>
                <a:ea typeface="ＭＳ Ｐゴシック" panose="020B0600070205080204" pitchFamily="34" charset="-128"/>
              </a:rPr>
              <a:t>understand</a:t>
            </a:r>
            <a:r>
              <a:rPr lang="en-US" altLang="en-US" sz="4200">
                <a:solidFill>
                  <a:srgbClr val="0000FF"/>
                </a:solidFill>
                <a:ea typeface="ＭＳ Ｐゴシック" panose="020B0600070205080204" pitchFamily="34" charset="-128"/>
              </a:rPr>
              <a:t> and </a:t>
            </a:r>
            <a:r>
              <a:rPr lang="en-US" altLang="en-US" sz="4200" b="1">
                <a:solidFill>
                  <a:srgbClr val="0000FF"/>
                </a:solidFill>
                <a:ea typeface="ＭＳ Ｐゴシック" panose="020B0600070205080204" pitchFamily="34" charset="-128"/>
              </a:rPr>
              <a:t>solve</a:t>
            </a:r>
            <a:r>
              <a:rPr lang="en-US" altLang="en-US" sz="4200">
                <a:solidFill>
                  <a:srgbClr val="0000FF"/>
                </a:solidFill>
                <a:ea typeface="ＭＳ Ｐゴシック" panose="020B0600070205080204" pitchFamily="34" charset="-128"/>
              </a:rPr>
              <a:t> problems</a:t>
            </a:r>
          </a:p>
        </p:txBody>
      </p:sp>
      <p:sp>
        <p:nvSpPr>
          <p:cNvPr id="137219" name="Slide Number Placeholder 3">
            <a:extLst>
              <a:ext uri="{FF2B5EF4-FFF2-40B4-BE49-F238E27FC236}">
                <a16:creationId xmlns:a16="http://schemas.microsoft.com/office/drawing/2014/main" id="{4161FCAF-1495-C441-9E66-E6FC360297A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429286-365C-4449-84B9-C3D822B33CC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4957525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27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2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a:extLst>
              <a:ext uri="{FF2B5EF4-FFF2-40B4-BE49-F238E27FC236}">
                <a16:creationId xmlns:a16="http://schemas.microsoft.com/office/drawing/2014/main" id="{516CE79A-44A9-0A4C-B996-9850F3BED111}"/>
              </a:ext>
            </a:extLst>
          </p:cNvPr>
          <p:cNvSpPr>
            <a:spLocks noGrp="1" noChangeArrowheads="1"/>
          </p:cNvSpPr>
          <p:nvPr>
            <p:ph type="title"/>
          </p:nvPr>
        </p:nvSpPr>
        <p:spPr>
          <a:xfrm>
            <a:off x="228600" y="152400"/>
            <a:ext cx="8915400" cy="1066800"/>
          </a:xfrm>
        </p:spPr>
        <p:txBody>
          <a:bodyPr/>
          <a:lstStyle/>
          <a:p>
            <a:r>
              <a:rPr lang="en-US" altLang="en-US">
                <a:ea typeface="ＭＳ Ｐゴシック" panose="020B0600070205080204" pitchFamily="34" charset="-128"/>
              </a:rPr>
              <a:t>… and Also Understand/Critique Cartoons!</a:t>
            </a:r>
          </a:p>
        </p:txBody>
      </p:sp>
      <p:sp>
        <p:nvSpPr>
          <p:cNvPr id="138242" name="Content Placeholder 2">
            <a:extLst>
              <a:ext uri="{FF2B5EF4-FFF2-40B4-BE49-F238E27FC236}">
                <a16:creationId xmlns:a16="http://schemas.microsoft.com/office/drawing/2014/main" id="{8DA19418-84B1-B342-8CFF-03C34CEA0D75}"/>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138243" name="Slide Number Placeholder 3">
            <a:extLst>
              <a:ext uri="{FF2B5EF4-FFF2-40B4-BE49-F238E27FC236}">
                <a16:creationId xmlns:a16="http://schemas.microsoft.com/office/drawing/2014/main" id="{99B33F8C-97E2-E74A-8A7B-34B28CE86BC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1AD415-4B2C-DB46-A21D-45BEE171C022}"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38244" name="Picture 4">
            <a:extLst>
              <a:ext uri="{FF2B5EF4-FFF2-40B4-BE49-F238E27FC236}">
                <a16:creationId xmlns:a16="http://schemas.microsoft.com/office/drawing/2014/main" id="{F6E66E52-5641-024E-AC13-8034EA348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763" y="931863"/>
            <a:ext cx="5756275"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extBox 5">
            <a:extLst>
              <a:ext uri="{FF2B5EF4-FFF2-40B4-BE49-F238E27FC236}">
                <a16:creationId xmlns:a16="http://schemas.microsoft.com/office/drawing/2014/main" id="{101466A4-17F7-6E42-BC16-8239696ADD29}"/>
              </a:ext>
            </a:extLst>
          </p:cNvPr>
          <p:cNvSpPr txBox="1">
            <a:spLocks noChangeArrowheads="1"/>
          </p:cNvSpPr>
          <p:nvPr/>
        </p:nvSpPr>
        <p:spPr bwMode="auto">
          <a:xfrm>
            <a:off x="3187700" y="6543675"/>
            <a:ext cx="269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Source: </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https://xkcd.com/1938/</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Tree>
    <p:extLst>
      <p:ext uri="{BB962C8B-B14F-4D97-AF65-F5344CB8AC3E}">
        <p14:creationId xmlns:p14="http://schemas.microsoft.com/office/powerpoint/2010/main" val="153408471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A10BDDAE-F10C-984C-B6D2-804181B5F23B}"/>
              </a:ext>
            </a:extLst>
          </p:cNvPr>
          <p:cNvSpPr>
            <a:spLocks noGrp="1" noChangeArrowheads="1"/>
          </p:cNvSpPr>
          <p:nvPr>
            <p:ph type="title"/>
          </p:nvPr>
        </p:nvSpPr>
        <p:spPr>
          <a:xfrm>
            <a:off x="152400" y="152400"/>
            <a:ext cx="9144000" cy="1066800"/>
          </a:xfrm>
        </p:spPr>
        <p:txBody>
          <a:bodyPr/>
          <a:lstStyle/>
          <a:p>
            <a:r>
              <a:rPr lang="en-US" altLang="en-US" sz="3800">
                <a:ea typeface="ＭＳ Ｐゴシック" panose="020B0600070205080204" pitchFamily="34" charset="-128"/>
              </a:rPr>
              <a:t>An Important Note: Design Goal and Mindset</a:t>
            </a:r>
          </a:p>
        </p:txBody>
      </p:sp>
      <p:sp>
        <p:nvSpPr>
          <p:cNvPr id="3" name="Content Placeholder 2">
            <a:extLst>
              <a:ext uri="{FF2B5EF4-FFF2-40B4-BE49-F238E27FC236}">
                <a16:creationId xmlns:a16="http://schemas.microsoft.com/office/drawing/2014/main" id="{9088CD54-A582-9747-9F87-BF79622620D2}"/>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Design goal of a system determines the design mindset and evaluation metrics</a:t>
            </a:r>
          </a:p>
          <a:p>
            <a:endParaRPr lang="en-US" altLang="en-US">
              <a:ea typeface="ＭＳ Ｐゴシック" panose="020B0600070205080204" pitchFamily="34" charset="-128"/>
            </a:endParaRPr>
          </a:p>
          <a:p>
            <a:r>
              <a:rPr lang="en-US" altLang="en-US">
                <a:ea typeface="ＭＳ Ｐゴシック" panose="020B0600070205080204" pitchFamily="34" charset="-128"/>
              </a:rPr>
              <a:t>Meltdown and Spectre are there because the design goal of cutting-edge processors (employed everywhere in our lives)</a:t>
            </a:r>
          </a:p>
          <a:p>
            <a:pPr lvl="1"/>
            <a:r>
              <a:rPr lang="en-US" altLang="en-US">
                <a:ea typeface="ＭＳ Ｐゴシック" panose="020B0600070205080204" pitchFamily="34" charset="-128"/>
              </a:rPr>
              <a:t>has mainly been focused on </a:t>
            </a:r>
            <a:r>
              <a:rPr lang="en-US" altLang="en-US">
                <a:solidFill>
                  <a:srgbClr val="0432FF"/>
                </a:solidFill>
                <a:ea typeface="ＭＳ Ｐゴシック" panose="020B0600070205080204" pitchFamily="34" charset="-128"/>
              </a:rPr>
              <a:t>high performance and low energy </a:t>
            </a:r>
            <a:r>
              <a:rPr lang="en-US" altLang="en-US">
                <a:ea typeface="ＭＳ Ｐゴシック" panose="020B0600070205080204" pitchFamily="34" charset="-128"/>
              </a:rPr>
              <a:t>(relatively recently)</a:t>
            </a:r>
          </a:p>
          <a:p>
            <a:pPr lvl="1"/>
            <a:r>
              <a:rPr lang="en-US" altLang="en-US">
                <a:ea typeface="ＭＳ Ｐゴシック" panose="020B0600070205080204" pitchFamily="34" charset="-128"/>
              </a:rPr>
              <a:t>has </a:t>
            </a:r>
            <a:r>
              <a:rPr lang="en-US" altLang="en-US">
                <a:solidFill>
                  <a:srgbClr val="0432FF"/>
                </a:solidFill>
                <a:ea typeface="ＭＳ Ｐゴシック" panose="020B0600070205080204" pitchFamily="34" charset="-128"/>
              </a:rPr>
              <a:t>not included security </a:t>
            </a:r>
            <a:r>
              <a:rPr lang="en-US" altLang="en-US">
                <a:ea typeface="ＭＳ Ｐゴシック" panose="020B0600070205080204" pitchFamily="34" charset="-128"/>
              </a:rPr>
              <a:t>(or information leakage) as an important constraint</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Incorporating security as a first-class constraint and “metric” into (hardware) design and education is critical in today’s world</a:t>
            </a:r>
          </a:p>
          <a:p>
            <a:pPr lvl="1"/>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39267" name="Slide Number Placeholder 3">
            <a:extLst>
              <a:ext uri="{FF2B5EF4-FFF2-40B4-BE49-F238E27FC236}">
                <a16:creationId xmlns:a16="http://schemas.microsoft.com/office/drawing/2014/main" id="{4FED24FC-D9F0-3643-9CE9-017C8F9B3754}"/>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19FE3F-722B-7040-919B-DACEA94C4BC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298390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9D67405E-1DFC-8B40-A113-1EB7ADB9D38C}"/>
              </a:ext>
            </a:extLst>
          </p:cNvPr>
          <p:cNvSpPr>
            <a:spLocks noGrp="1" noChangeArrowheads="1"/>
          </p:cNvSpPr>
          <p:nvPr>
            <p:ph type="title"/>
          </p:nvPr>
        </p:nvSpPr>
        <p:spPr/>
        <p:txBody>
          <a:bodyPr/>
          <a:lstStyle/>
          <a:p>
            <a:r>
              <a:rPr lang="en-US" altLang="en-US">
                <a:ea typeface="ＭＳ Ｐゴシック" panose="020B0600070205080204" pitchFamily="34" charset="-128"/>
              </a:rPr>
              <a:t>Design Mindset</a:t>
            </a:r>
          </a:p>
        </p:txBody>
      </p:sp>
      <p:sp>
        <p:nvSpPr>
          <p:cNvPr id="4" name="Slide Number Placeholder 3">
            <a:extLst>
              <a:ext uri="{FF2B5EF4-FFF2-40B4-BE49-F238E27FC236}">
                <a16:creationId xmlns:a16="http://schemas.microsoft.com/office/drawing/2014/main" id="{D139ACC6-FA72-D949-B9B6-B13B8C4802F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5653A4-7CFA-EC42-B29F-6C29E38F12A8}"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ectangle 4">
            <a:extLst>
              <a:ext uri="{FF2B5EF4-FFF2-40B4-BE49-F238E27FC236}">
                <a16:creationId xmlns:a16="http://schemas.microsoft.com/office/drawing/2014/main" id="{7D11D5EC-A92C-0640-BA50-8F26A2C674B8}"/>
              </a:ext>
            </a:extLst>
          </p:cNvPr>
          <p:cNvSpPr/>
          <p:nvPr/>
        </p:nvSpPr>
        <p:spPr>
          <a:xfrm>
            <a:off x="1547813" y="6524625"/>
            <a:ext cx="6534150" cy="24765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https://s-media-cache-ak0.pinimg.com/originals/48/09/54/4809543a9c7700246a0cf8acdae27abf.jpg</a:t>
            </a:r>
          </a:p>
        </p:txBody>
      </p:sp>
      <p:pic>
        <p:nvPicPr>
          <p:cNvPr id="223236" name="Picture 5" descr="ny-workers-security.jpg">
            <a:extLst>
              <a:ext uri="{FF2B5EF4-FFF2-40B4-BE49-F238E27FC236}">
                <a16:creationId xmlns:a16="http://schemas.microsoft.com/office/drawing/2014/main" id="{B9DDFB04-2AA2-1D44-B0B5-60EC1002E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4C2B09F-B96C-484E-86F2-3E5B2725FEAF}"/>
              </a:ext>
            </a:extLst>
          </p:cNvPr>
          <p:cNvSpPr txBox="1"/>
          <p:nvPr/>
        </p:nvSpPr>
        <p:spPr>
          <a:xfrm>
            <a:off x="250825" y="5775325"/>
            <a:ext cx="863123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Security is about preventing unforeseen consequences</a:t>
            </a:r>
          </a:p>
        </p:txBody>
      </p:sp>
    </p:spTree>
    <p:extLst>
      <p:ext uri="{BB962C8B-B14F-4D97-AF65-F5344CB8AC3E}">
        <p14:creationId xmlns:p14="http://schemas.microsoft.com/office/powerpoint/2010/main" val="3558713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a:extLst>
              <a:ext uri="{FF2B5EF4-FFF2-40B4-BE49-F238E27FC236}">
                <a16:creationId xmlns:a16="http://schemas.microsoft.com/office/drawing/2014/main" id="{FBFBE556-FE24-FE4C-BD99-53B36101984B}"/>
              </a:ext>
            </a:extLst>
          </p:cNvPr>
          <p:cNvSpPr>
            <a:spLocks noGrp="1" noChangeArrowheads="1"/>
          </p:cNvSpPr>
          <p:nvPr>
            <p:ph type="title"/>
          </p:nvPr>
        </p:nvSpPr>
        <p:spPr/>
        <p:txBody>
          <a:bodyPr/>
          <a:lstStyle/>
          <a:p>
            <a:r>
              <a:rPr lang="en-US" altLang="en-US">
                <a:ea typeface="ＭＳ Ｐゴシック" panose="020B0600070205080204" pitchFamily="34" charset="-128"/>
              </a:rPr>
              <a:t>Two Other Goals of This Course</a:t>
            </a:r>
          </a:p>
        </p:txBody>
      </p:sp>
      <p:sp>
        <p:nvSpPr>
          <p:cNvPr id="3" name="Content Placeholder 2">
            <a:extLst>
              <a:ext uri="{FF2B5EF4-FFF2-40B4-BE49-F238E27FC236}">
                <a16:creationId xmlns:a16="http://schemas.microsoft.com/office/drawing/2014/main" id="{A250C240-05E0-B149-9A98-9843262E3EE2}"/>
              </a:ext>
            </a:extLst>
          </p:cNvPr>
          <p:cNvSpPr>
            <a:spLocks noGrp="1" noChangeArrowheads="1"/>
          </p:cNvSpPr>
          <p:nvPr>
            <p:ph idx="1"/>
          </p:nvPr>
        </p:nvSpPr>
        <p:spPr>
          <a:xfrm>
            <a:off x="228600" y="996950"/>
            <a:ext cx="8610600" cy="5194300"/>
          </a:xfrm>
        </p:spPr>
        <p:txBody>
          <a:bodyPr/>
          <a:lstStyle/>
          <a:p>
            <a:pPr>
              <a:buFont typeface="Wingdings" pitchFamily="2" charset="2"/>
              <a:buChar char="q"/>
            </a:pPr>
            <a:endParaRPr lang="en-US" altLang="en-US">
              <a:ea typeface="ＭＳ Ｐゴシック" panose="020B0600070205080204" pitchFamily="34" charset="-128"/>
            </a:endParaRPr>
          </a:p>
          <a:p>
            <a:pPr>
              <a:buFont typeface="Wingdings" pitchFamily="2" charset="2"/>
              <a:buChar char="q"/>
            </a:pPr>
            <a:r>
              <a:rPr lang="en-US" altLang="en-US">
                <a:ea typeface="ＭＳ Ｐゴシック" panose="020B0600070205080204" pitchFamily="34" charset="-128"/>
              </a:rPr>
              <a:t>Enable you to </a:t>
            </a:r>
            <a:r>
              <a:rPr lang="en-US" altLang="en-US">
                <a:solidFill>
                  <a:srgbClr val="FF0000"/>
                </a:solidFill>
                <a:ea typeface="ＭＳ Ｐゴシック" panose="020B0600070205080204" pitchFamily="34" charset="-128"/>
              </a:rPr>
              <a:t>think critically</a:t>
            </a:r>
          </a:p>
          <a:p>
            <a:pPr>
              <a:buFont typeface="Wingdings" pitchFamily="2" charset="2"/>
              <a:buChar char="q"/>
            </a:pPr>
            <a:endParaRPr lang="en-US" altLang="en-US">
              <a:ea typeface="ＭＳ Ｐゴシック" panose="020B0600070205080204" pitchFamily="34" charset="-128"/>
            </a:endParaRPr>
          </a:p>
          <a:p>
            <a:pPr>
              <a:buFont typeface="Wingdings" pitchFamily="2" charset="2"/>
              <a:buChar char="q"/>
            </a:pPr>
            <a:endParaRPr lang="en-US" altLang="en-US">
              <a:ea typeface="ＭＳ Ｐゴシック" panose="020B0600070205080204" pitchFamily="34" charset="-128"/>
            </a:endParaRPr>
          </a:p>
          <a:p>
            <a:pPr>
              <a:buFont typeface="Wingdings" pitchFamily="2" charset="2"/>
              <a:buChar char="q"/>
            </a:pPr>
            <a:r>
              <a:rPr lang="en-US" altLang="en-US">
                <a:ea typeface="ＭＳ Ｐゴシック" panose="020B0600070205080204" pitchFamily="34" charset="-128"/>
              </a:rPr>
              <a:t>Enable you to </a:t>
            </a:r>
            <a:r>
              <a:rPr lang="en-US" altLang="en-US">
                <a:solidFill>
                  <a:srgbClr val="FF0000"/>
                </a:solidFill>
                <a:ea typeface="ＭＳ Ｐゴシック" panose="020B0600070205080204" pitchFamily="34" charset="-128"/>
              </a:rPr>
              <a:t>think broadly</a:t>
            </a:r>
          </a:p>
          <a:p>
            <a:endParaRPr lang="en-US" altLang="en-US">
              <a:ea typeface="ＭＳ Ｐゴシック" panose="020B0600070205080204" pitchFamily="34" charset="-128"/>
            </a:endParaRPr>
          </a:p>
        </p:txBody>
      </p:sp>
      <p:sp>
        <p:nvSpPr>
          <p:cNvPr id="140291" name="Slide Number Placeholder 3">
            <a:extLst>
              <a:ext uri="{FF2B5EF4-FFF2-40B4-BE49-F238E27FC236}">
                <a16:creationId xmlns:a16="http://schemas.microsoft.com/office/drawing/2014/main" id="{01422E6B-9A7C-0049-A450-645C0D98E69E}"/>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2EE9C6-27B2-3648-A937-B4637F9DF6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724761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49DE8288-34B0-E64E-B751-F77E096CDE2F}"/>
              </a:ext>
            </a:extLst>
          </p:cNvPr>
          <p:cNvSpPr>
            <a:spLocks noGrp="1" noChangeArrowheads="1"/>
          </p:cNvSpPr>
          <p:nvPr>
            <p:ph type="title"/>
          </p:nvPr>
        </p:nvSpPr>
        <p:spPr/>
        <p:txBody>
          <a:bodyPr/>
          <a:lstStyle/>
          <a:p>
            <a:r>
              <a:rPr lang="en-US" altLang="en-US">
                <a:ea typeface="ＭＳ Ｐゴシック" panose="020B0600070205080204" pitchFamily="34" charset="-128"/>
              </a:rPr>
              <a:t>To Learn and Discover Further</a:t>
            </a:r>
          </a:p>
        </p:txBody>
      </p:sp>
      <p:sp>
        <p:nvSpPr>
          <p:cNvPr id="3" name="Content Placeholder 2">
            <a:extLst>
              <a:ext uri="{FF2B5EF4-FFF2-40B4-BE49-F238E27FC236}">
                <a16:creationId xmlns:a16="http://schemas.microsoft.com/office/drawing/2014/main" id="{AA5E92E8-76D4-D24F-8505-CF79B1B9988D}"/>
              </a:ext>
            </a:extLst>
          </p:cNvPr>
          <p:cNvSpPr>
            <a:spLocks noGrp="1" noChangeArrowheads="1"/>
          </p:cNvSpPr>
          <p:nvPr>
            <p:ph idx="1"/>
          </p:nvPr>
        </p:nvSpPr>
        <p:spPr>
          <a:xfrm>
            <a:off x="228600" y="1054100"/>
            <a:ext cx="8915400" cy="5194300"/>
          </a:xfrm>
        </p:spPr>
        <p:txBody>
          <a:bodyPr/>
          <a:lstStyle/>
          <a:p>
            <a:r>
              <a:rPr lang="en-US" altLang="en-US" dirty="0">
                <a:ea typeface="ＭＳ Ｐゴシック" panose="020B0600070205080204" pitchFamily="34" charset="-128"/>
              </a:rPr>
              <a:t>High-level Video by RedHat</a:t>
            </a:r>
          </a:p>
          <a:p>
            <a:pPr lvl="1"/>
            <a:r>
              <a:rPr lang="en-US" altLang="en-US" dirty="0">
                <a:ea typeface="ＭＳ Ｐゴシック" panose="020B0600070205080204" pitchFamily="34" charset="-128"/>
                <a:hlinkClick r:id="rId2"/>
              </a:rPr>
              <a:t>https://www.youtube.com/watch?v=syAdX44pokE</a:t>
            </a:r>
            <a:r>
              <a:rPr lang="en-US" altLang="en-US" dirty="0">
                <a:ea typeface="ＭＳ Ｐゴシック" panose="020B0600070205080204" pitchFamily="34" charset="-128"/>
              </a:rPr>
              <a:t> </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A bit lower-level, comprehensive explanation by Y. </a:t>
            </a:r>
            <a:r>
              <a:rPr lang="en-US" altLang="en-US" dirty="0" err="1">
                <a:ea typeface="ＭＳ Ｐゴシック" panose="020B0600070205080204" pitchFamily="34" charset="-128"/>
              </a:rPr>
              <a:t>Vigfusson</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hlinkClick r:id="rId3"/>
              </a:rPr>
              <a:t>https://www.youtube.com/watch?v=mgAN4w7LH2o</a:t>
            </a:r>
            <a:r>
              <a:rPr lang="en-US" altLang="en-US" dirty="0">
                <a:ea typeface="ＭＳ Ｐゴシック" panose="020B0600070205080204" pitchFamily="34" charset="-128"/>
              </a:rPr>
              <a:t> </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Keep attending lectures and taking in all the material</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Go and talk with myself in the future</a:t>
            </a:r>
          </a:p>
          <a:p>
            <a:pPr lvl="1"/>
            <a:r>
              <a:rPr lang="en-US" altLang="en-US" dirty="0">
                <a:ea typeface="ＭＳ Ｐゴシック" panose="020B0600070205080204" pitchFamily="34" charset="-128"/>
              </a:rPr>
              <a:t>I have many bachelor’s/master’s projects on hardware security</a:t>
            </a:r>
          </a:p>
          <a:p>
            <a:pPr lvl="1"/>
            <a:r>
              <a:rPr lang="en-US" altLang="en-US" dirty="0">
                <a:solidFill>
                  <a:srgbClr val="0432FF"/>
                </a:solidFill>
                <a:ea typeface="ＭＳ Ｐゴシック" panose="020B0600070205080204" pitchFamily="34" charset="-128"/>
              </a:rPr>
              <a:t>“Fundamentally secure computing architectures” </a:t>
            </a:r>
            <a:r>
              <a:rPr lang="en-US" altLang="en-US" dirty="0">
                <a:ea typeface="ＭＳ Ｐゴシック" panose="020B0600070205080204" pitchFamily="34" charset="-128"/>
              </a:rPr>
              <a:t>is a key direction of scientific investigation and design</a:t>
            </a:r>
          </a:p>
        </p:txBody>
      </p:sp>
      <p:sp>
        <p:nvSpPr>
          <p:cNvPr id="141315" name="Slide Number Placeholder 3">
            <a:extLst>
              <a:ext uri="{FF2B5EF4-FFF2-40B4-BE49-F238E27FC236}">
                <a16:creationId xmlns:a16="http://schemas.microsoft.com/office/drawing/2014/main" id="{81A4BEAC-83E6-734F-8839-D11918519595}"/>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E4F7BC-684A-F344-A72B-68C8DE3A7BC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799958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EDCC1D22-A19B-5D48-8966-FC3630B24ACC}"/>
              </a:ext>
            </a:extLst>
          </p:cNvPr>
          <p:cNvSpPr>
            <a:spLocks noGrp="1" noChangeArrowheads="1"/>
          </p:cNvSpPr>
          <p:nvPr>
            <p:ph type="title"/>
          </p:nvPr>
        </p:nvSpPr>
        <p:spPr/>
        <p:txBody>
          <a:bodyPr/>
          <a:lstStyle/>
          <a:p>
            <a:r>
              <a:rPr lang="en-US" altLang="en-US">
                <a:ea typeface="ＭＳ Ｐゴシック" panose="020B0600070205080204" pitchFamily="34" charset="-128"/>
              </a:rPr>
              <a:t>Recall: The Transformation Hierarchy</a:t>
            </a:r>
          </a:p>
        </p:txBody>
      </p:sp>
      <p:sp>
        <p:nvSpPr>
          <p:cNvPr id="120834" name="Content Placeholder 2">
            <a:extLst>
              <a:ext uri="{FF2B5EF4-FFF2-40B4-BE49-F238E27FC236}">
                <a16:creationId xmlns:a16="http://schemas.microsoft.com/office/drawing/2014/main" id="{C7C440E5-CF07-E643-960E-567987E8D9FF}"/>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37DF43CB-0D2A-D345-8021-E410A25BC7C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8E021-8356-D642-AB7F-77003AC7767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Text Box 17">
            <a:extLst>
              <a:ext uri="{FF2B5EF4-FFF2-40B4-BE49-F238E27FC236}">
                <a16:creationId xmlns:a16="http://schemas.microsoft.com/office/drawing/2014/main" id="{62A3A358-341D-8B45-98B1-DCC368151ABA}"/>
              </a:ext>
            </a:extLst>
          </p:cNvPr>
          <p:cNvSpPr txBox="1">
            <a:spLocks noChangeArrowheads="1"/>
          </p:cNvSpPr>
          <p:nvPr/>
        </p:nvSpPr>
        <p:spPr bwMode="auto">
          <a:xfrm>
            <a:off x="3248025" y="36909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B08C172F-74D8-B14E-AABA-D5131D747C73}"/>
              </a:ext>
            </a:extLst>
          </p:cNvPr>
          <p:cNvSpPr txBox="1">
            <a:spLocks noChangeAspect="1" noChangeArrowheads="1"/>
          </p:cNvSpPr>
          <p:nvPr/>
        </p:nvSpPr>
        <p:spPr bwMode="auto">
          <a:xfrm>
            <a:off x="3248025" y="33194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SW/HW Interface</a:t>
            </a:r>
          </a:p>
        </p:txBody>
      </p:sp>
      <p:sp>
        <p:nvSpPr>
          <p:cNvPr id="7" name="Text Box 19">
            <a:extLst>
              <a:ext uri="{FF2B5EF4-FFF2-40B4-BE49-F238E27FC236}">
                <a16:creationId xmlns:a16="http://schemas.microsoft.com/office/drawing/2014/main" id="{BE2CB6F6-1B9B-494D-847B-14F8D42EC25C}"/>
              </a:ext>
            </a:extLst>
          </p:cNvPr>
          <p:cNvSpPr txBox="1">
            <a:spLocks noChangeAspect="1" noChangeArrowheads="1"/>
          </p:cNvSpPr>
          <p:nvPr/>
        </p:nvSpPr>
        <p:spPr bwMode="auto">
          <a:xfrm>
            <a:off x="3244850" y="26543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A05862C5-ADC2-AF4F-990F-739F05320F63}"/>
              </a:ext>
            </a:extLst>
          </p:cNvPr>
          <p:cNvSpPr txBox="1">
            <a:spLocks noChangeAspect="1" noChangeArrowheads="1"/>
          </p:cNvSpPr>
          <p:nvPr/>
        </p:nvSpPr>
        <p:spPr bwMode="auto">
          <a:xfrm>
            <a:off x="3244850" y="22828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4E9256DB-693E-EC4A-9065-1E569605F3F8}"/>
              </a:ext>
            </a:extLst>
          </p:cNvPr>
          <p:cNvSpPr txBox="1">
            <a:spLocks noChangeAspect="1" noChangeArrowheads="1"/>
          </p:cNvSpPr>
          <p:nvPr/>
        </p:nvSpPr>
        <p:spPr bwMode="auto">
          <a:xfrm>
            <a:off x="3244850" y="1916113"/>
            <a:ext cx="2043113" cy="366712"/>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BE29C6F6-DF5E-284F-8668-3F7EFDF030F9}"/>
              </a:ext>
            </a:extLst>
          </p:cNvPr>
          <p:cNvSpPr txBox="1">
            <a:spLocks noChangeAspect="1" noChangeArrowheads="1"/>
          </p:cNvSpPr>
          <p:nvPr/>
        </p:nvSpPr>
        <p:spPr bwMode="auto">
          <a:xfrm>
            <a:off x="3248025" y="40640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a:extLst>
              <a:ext uri="{FF2B5EF4-FFF2-40B4-BE49-F238E27FC236}">
                <a16:creationId xmlns:a16="http://schemas.microsoft.com/office/drawing/2014/main" id="{3BF7B383-B50B-9C4D-B4D4-A6545A9CCBE6}"/>
              </a:ext>
            </a:extLst>
          </p:cNvPr>
          <p:cNvSpPr txBox="1">
            <a:spLocks noChangeAspect="1" noChangeArrowheads="1"/>
          </p:cNvSpPr>
          <p:nvPr/>
        </p:nvSpPr>
        <p:spPr bwMode="auto">
          <a:xfrm>
            <a:off x="3248025" y="44354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FA4041EC-121F-9943-9909-A3F457F12E2A}"/>
              </a:ext>
            </a:extLst>
          </p:cNvPr>
          <p:cNvSpPr txBox="1">
            <a:spLocks noChangeAspect="1" noChangeArrowheads="1"/>
          </p:cNvSpPr>
          <p:nvPr/>
        </p:nvSpPr>
        <p:spPr bwMode="auto">
          <a:xfrm>
            <a:off x="3248025" y="2997200"/>
            <a:ext cx="2041525" cy="3270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System Software</a:t>
            </a:r>
          </a:p>
        </p:txBody>
      </p:sp>
      <p:sp>
        <p:nvSpPr>
          <p:cNvPr id="13" name="Rounded Rectangle 12">
            <a:extLst>
              <a:ext uri="{FF2B5EF4-FFF2-40B4-BE49-F238E27FC236}">
                <a16:creationId xmlns:a16="http://schemas.microsoft.com/office/drawing/2014/main" id="{54C9A9D5-F382-DB4E-B0C9-C0F23B5268DD}"/>
              </a:ext>
            </a:extLst>
          </p:cNvPr>
          <p:cNvSpPr>
            <a:spLocks noChangeArrowheads="1"/>
          </p:cNvSpPr>
          <p:nvPr/>
        </p:nvSpPr>
        <p:spPr bwMode="auto">
          <a:xfrm rot="5400000">
            <a:off x="3864769" y="2537619"/>
            <a:ext cx="792162" cy="2286000"/>
          </a:xfrm>
          <a:prstGeom prst="roundRect">
            <a:avLst>
              <a:gd name="adj" fmla="val 16667"/>
            </a:avLst>
          </a:prstGeom>
          <a:noFill/>
          <a:ln w="44450">
            <a:solidFill>
              <a:srgbClr val="FF66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6600"/>
              </a:solidFill>
              <a:effectLst/>
              <a:uLnTx/>
              <a:uFillTx/>
              <a:latin typeface="Tahoma"/>
              <a:ea typeface="ＭＳ Ｐゴシック" panose="020B0600070205080204" pitchFamily="34" charset="-128"/>
              <a:cs typeface="+mn-cs"/>
            </a:endParaRPr>
          </a:p>
        </p:txBody>
      </p:sp>
      <p:sp>
        <p:nvSpPr>
          <p:cNvPr id="14" name="Text Box 23">
            <a:extLst>
              <a:ext uri="{FF2B5EF4-FFF2-40B4-BE49-F238E27FC236}">
                <a16:creationId xmlns:a16="http://schemas.microsoft.com/office/drawing/2014/main" id="{5A9535FF-3CD4-C94D-B256-986DBC6B3E40}"/>
              </a:ext>
            </a:extLst>
          </p:cNvPr>
          <p:cNvSpPr txBox="1">
            <a:spLocks noChangeAspect="1" noChangeArrowheads="1"/>
          </p:cNvSpPr>
          <p:nvPr/>
        </p:nvSpPr>
        <p:spPr bwMode="auto">
          <a:xfrm>
            <a:off x="3249613" y="47910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5" name="TextBox 14">
            <a:extLst>
              <a:ext uri="{FF2B5EF4-FFF2-40B4-BE49-F238E27FC236}">
                <a16:creationId xmlns:a16="http://schemas.microsoft.com/office/drawing/2014/main" id="{9896E00C-10EE-1E41-8A0D-F13902C4D4D7}"/>
              </a:ext>
            </a:extLst>
          </p:cNvPr>
          <p:cNvSpPr txBox="1">
            <a:spLocks noChangeArrowheads="1"/>
          </p:cNvSpPr>
          <p:nvPr/>
        </p:nvSpPr>
        <p:spPr bwMode="auto">
          <a:xfrm>
            <a:off x="5508625" y="3357563"/>
            <a:ext cx="312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6600"/>
                </a:solidFill>
                <a:effectLst/>
                <a:uLnTx/>
                <a:uFillTx/>
                <a:latin typeface="Arial" panose="020B0604020202020204" pitchFamily="34" charset="0"/>
                <a:ea typeface="ＭＳ Ｐゴシック" panose="020B0600070205080204" pitchFamily="34" charset="-128"/>
                <a:cs typeface="+mn-cs"/>
              </a:rPr>
              <a:t>Computer Architecture (narrow view)</a:t>
            </a:r>
          </a:p>
        </p:txBody>
      </p:sp>
      <p:sp>
        <p:nvSpPr>
          <p:cNvPr id="16" name="Rounded Rectangle 15">
            <a:extLst>
              <a:ext uri="{FF2B5EF4-FFF2-40B4-BE49-F238E27FC236}">
                <a16:creationId xmlns:a16="http://schemas.microsoft.com/office/drawing/2014/main" id="{D2F413FA-57A9-C741-93CC-9506BEEF9FA3}"/>
              </a:ext>
            </a:extLst>
          </p:cNvPr>
          <p:cNvSpPr>
            <a:spLocks noChangeArrowheads="1"/>
          </p:cNvSpPr>
          <p:nvPr/>
        </p:nvSpPr>
        <p:spPr bwMode="auto">
          <a:xfrm rot="5400000">
            <a:off x="3140075" y="2393951"/>
            <a:ext cx="2232025" cy="2286000"/>
          </a:xfrm>
          <a:prstGeom prst="roundRect">
            <a:avLst>
              <a:gd name="adj" fmla="val 16667"/>
            </a:avLst>
          </a:prstGeom>
          <a:noFill/>
          <a:ln w="44450">
            <a:solidFill>
              <a:srgbClr val="0000FF"/>
            </a:solidFill>
            <a:round/>
            <a:headEnd/>
            <a:tailEnd/>
          </a:ln>
          <a:extLst>
            <a:ext uri="{909E8E84-426E-40dd-AFC4-6F175D3DCCD1}"/>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ＭＳ Ｐゴシック" panose="020B0600070205080204" pitchFamily="34" charset="-128"/>
              <a:cs typeface="+mn-cs"/>
            </a:endParaRPr>
          </a:p>
        </p:txBody>
      </p:sp>
      <p:sp>
        <p:nvSpPr>
          <p:cNvPr id="17" name="TextBox 16">
            <a:extLst>
              <a:ext uri="{FF2B5EF4-FFF2-40B4-BE49-F238E27FC236}">
                <a16:creationId xmlns:a16="http://schemas.microsoft.com/office/drawing/2014/main" id="{B1567DC6-9AC8-C24C-9C1B-ECCD7B9B103C}"/>
              </a:ext>
            </a:extLst>
          </p:cNvPr>
          <p:cNvSpPr txBox="1">
            <a:spLocks noChangeArrowheads="1"/>
          </p:cNvSpPr>
          <p:nvPr/>
        </p:nvSpPr>
        <p:spPr bwMode="auto">
          <a:xfrm>
            <a:off x="-31750" y="3284538"/>
            <a:ext cx="3124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Computer Architecture (expanded view)</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997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5" grpId="1"/>
      <p:bldP spid="16"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a:extLst>
              <a:ext uri="{FF2B5EF4-FFF2-40B4-BE49-F238E27FC236}">
                <a16:creationId xmlns:a16="http://schemas.microsoft.com/office/drawing/2014/main" id="{7C3746B3-058D-6D48-9D0C-8514BE5697F4}"/>
              </a:ext>
            </a:extLst>
          </p:cNvPr>
          <p:cNvSpPr>
            <a:spLocks noGrp="1" noChangeArrowheads="1"/>
          </p:cNvSpPr>
          <p:nvPr>
            <p:ph type="ctrTitle"/>
          </p:nvPr>
        </p:nvSpPr>
        <p:spPr>
          <a:xfrm>
            <a:off x="914400" y="1828800"/>
            <a:ext cx="7924800" cy="1752600"/>
          </a:xfrm>
        </p:spPr>
        <p:txBody>
          <a:bodyPr/>
          <a:lstStyle/>
          <a:p>
            <a:r>
              <a:rPr lang="en-US" altLang="en-US">
                <a:ea typeface="ＭＳ Ｐゴシック" panose="020B0600070205080204" pitchFamily="34" charset="-128"/>
              </a:rPr>
              <a:t>Mystery #2:  RowHammer</a:t>
            </a:r>
          </a:p>
        </p:txBody>
      </p:sp>
      <p:sp>
        <p:nvSpPr>
          <p:cNvPr id="142338" name="Subtitle 2">
            <a:extLst>
              <a:ext uri="{FF2B5EF4-FFF2-40B4-BE49-F238E27FC236}">
                <a16:creationId xmlns:a16="http://schemas.microsoft.com/office/drawing/2014/main" id="{A811AA90-3379-BA43-86BC-C242339EEF37}"/>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142339" name="Slide Number Placeholder 3">
            <a:extLst>
              <a:ext uri="{FF2B5EF4-FFF2-40B4-BE49-F238E27FC236}">
                <a16:creationId xmlns:a16="http://schemas.microsoft.com/office/drawing/2014/main" id="{AA032CEF-4365-564C-80E2-9A4BEF4443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39C3AB-292E-2541-8AB3-DEDFAD5521DA}"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8321845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Title 1">
            <a:extLst>
              <a:ext uri="{FF2B5EF4-FFF2-40B4-BE49-F238E27FC236}">
                <a16:creationId xmlns:a16="http://schemas.microsoft.com/office/drawing/2014/main" id="{F3BD4611-1CFE-6D4D-9B12-05248D23686C}"/>
              </a:ext>
            </a:extLst>
          </p:cNvPr>
          <p:cNvSpPr>
            <a:spLocks noGrp="1"/>
          </p:cNvSpPr>
          <p:nvPr>
            <p:ph type="title"/>
          </p:nvPr>
        </p:nvSpPr>
        <p:spPr/>
        <p:txBody>
          <a:bodyPr/>
          <a:lstStyle/>
          <a:p>
            <a:r>
              <a:rPr lang="en-US" altLang="en-US" dirty="0">
                <a:ea typeface="ＭＳ Ｐゴシック" panose="020B0600070205080204" pitchFamily="34" charset="-128"/>
              </a:rPr>
              <a:t>The Story of RowHammer </a:t>
            </a:r>
          </a:p>
        </p:txBody>
      </p:sp>
      <p:sp>
        <p:nvSpPr>
          <p:cNvPr id="231426" name="Content Placeholder 2">
            <a:extLst>
              <a:ext uri="{FF2B5EF4-FFF2-40B4-BE49-F238E27FC236}">
                <a16:creationId xmlns:a16="http://schemas.microsoft.com/office/drawing/2014/main" id="{07C51491-711F-6241-8490-8DD020FDAA44}"/>
              </a:ext>
            </a:extLst>
          </p:cNvPr>
          <p:cNvSpPr>
            <a:spLocks noGrp="1"/>
          </p:cNvSpPr>
          <p:nvPr>
            <p:ph idx="1"/>
          </p:nvPr>
        </p:nvSpPr>
        <p:spPr>
          <a:xfrm>
            <a:off x="0" y="996950"/>
            <a:ext cx="8910638" cy="5194300"/>
          </a:xfrm>
        </p:spPr>
        <p:txBody>
          <a:bodyPr/>
          <a:lstStyle/>
          <a:p>
            <a:r>
              <a:rPr lang="en-US" altLang="en-US" dirty="0">
                <a:ea typeface="ＭＳ Ｐゴシック" panose="020B0600070205080204" pitchFamily="34" charset="-128"/>
              </a:rPr>
              <a:t>One can </a:t>
            </a:r>
            <a:r>
              <a:rPr lang="en-US" altLang="en-US" dirty="0">
                <a:solidFill>
                  <a:srgbClr val="FF0000"/>
                </a:solidFill>
                <a:ea typeface="ＭＳ Ｐゴシック" panose="020B0600070205080204" pitchFamily="34" charset="-128"/>
              </a:rPr>
              <a:t>predictably induce bit flips</a:t>
            </a:r>
            <a:r>
              <a:rPr lang="en-US" altLang="en-US" dirty="0">
                <a:ea typeface="ＭＳ Ｐゴシック" panose="020B0600070205080204" pitchFamily="34" charset="-128"/>
              </a:rPr>
              <a:t> in commodity DRAM chips</a:t>
            </a:r>
          </a:p>
          <a:p>
            <a:pPr lvl="1"/>
            <a:r>
              <a:rPr lang="en-US" altLang="en-US" dirty="0">
                <a:ea typeface="ＭＳ Ｐゴシック" panose="020B0600070205080204" pitchFamily="34" charset="-128"/>
              </a:rPr>
              <a:t>&gt;80% of the tested DRAM chips are vulnerable</a:t>
            </a:r>
          </a:p>
          <a:p>
            <a:endParaRPr lang="en-US" altLang="en-US" sz="1600" dirty="0">
              <a:solidFill>
                <a:srgbClr val="0000FF"/>
              </a:solidFill>
              <a:ea typeface="ＭＳ Ｐゴシック" panose="020B0600070205080204" pitchFamily="34" charset="-128"/>
            </a:endParaRPr>
          </a:p>
          <a:p>
            <a:r>
              <a:rPr lang="en-US" altLang="en-US" dirty="0">
                <a:solidFill>
                  <a:srgbClr val="0000FF"/>
                </a:solidFill>
                <a:ea typeface="ＭＳ Ｐゴシック" panose="020B0600070205080204" pitchFamily="34" charset="-128"/>
              </a:rPr>
              <a:t>First example of how a </a:t>
            </a:r>
            <a:r>
              <a:rPr lang="en-US" altLang="en-US" dirty="0">
                <a:solidFill>
                  <a:srgbClr val="FF0000"/>
                </a:solidFill>
                <a:ea typeface="ＭＳ Ｐゴシック" panose="020B0600070205080204" pitchFamily="34" charset="-128"/>
              </a:rPr>
              <a:t>simple hardware failure mechanism </a:t>
            </a:r>
            <a:r>
              <a:rPr lang="en-US" altLang="en-US" dirty="0">
                <a:solidFill>
                  <a:srgbClr val="0000FF"/>
                </a:solidFill>
                <a:ea typeface="ＭＳ Ｐゴシック" panose="020B0600070205080204" pitchFamily="34" charset="-128"/>
              </a:rPr>
              <a:t>can create a </a:t>
            </a:r>
            <a:r>
              <a:rPr lang="en-US" altLang="en-US" dirty="0">
                <a:solidFill>
                  <a:srgbClr val="FF0000"/>
                </a:solidFill>
                <a:ea typeface="ＭＳ Ｐゴシック" panose="020B0600070205080204" pitchFamily="34" charset="-128"/>
              </a:rPr>
              <a:t>widespread system security vulnerability</a:t>
            </a:r>
          </a:p>
          <a:p>
            <a:endParaRPr lang="en-US" altLang="en-US" dirty="0">
              <a:solidFill>
                <a:srgbClr val="FF0000"/>
              </a:solidFill>
              <a:ea typeface="ＭＳ Ｐゴシック" panose="020B0600070205080204" pitchFamily="34" charset="-128"/>
            </a:endParaRPr>
          </a:p>
        </p:txBody>
      </p:sp>
      <p:sp>
        <p:nvSpPr>
          <p:cNvPr id="314371" name="Slide Number Placeholder 3">
            <a:extLst>
              <a:ext uri="{FF2B5EF4-FFF2-40B4-BE49-F238E27FC236}">
                <a16:creationId xmlns:a16="http://schemas.microsoft.com/office/drawing/2014/main" id="{3FD27D86-281C-644C-886D-DCE9476EA34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CFEEA7-D7B9-D84B-9F78-621809FB4D3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2" name="Picture 1">
            <a:extLst>
              <a:ext uri="{FF2B5EF4-FFF2-40B4-BE49-F238E27FC236}">
                <a16:creationId xmlns:a16="http://schemas.microsoft.com/office/drawing/2014/main" id="{7C1D731A-3A46-3E4E-9D4B-C8802E36B0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6413"/>
            <a:ext cx="9144000"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16945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4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42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3AAFFA9F-61F8-5E49-A6AC-598BD33FD8E8}"/>
              </a:ext>
            </a:extLst>
          </p:cNvPr>
          <p:cNvSpPr/>
          <p:nvPr/>
        </p:nvSpPr>
        <p:spPr>
          <a:xfrm>
            <a:off x="914400" y="914400"/>
            <a:ext cx="7315200" cy="39624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CA31FBDD-4905-DE47-B971-6194EB362431}"/>
              </a:ext>
            </a:extLst>
          </p:cNvPr>
          <p:cNvCxnSpPr/>
          <p:nvPr/>
        </p:nvCxnSpPr>
        <p:spPr>
          <a:xfrm flipH="1" flipV="1">
            <a:off x="1371600" y="16764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7AA4A6-E3C4-AE4A-B42B-77424F6B29F8}"/>
              </a:ext>
            </a:extLst>
          </p:cNvPr>
          <p:cNvCxnSpPr/>
          <p:nvPr/>
        </p:nvCxnSpPr>
        <p:spPr>
          <a:xfrm flipH="1">
            <a:off x="1371600" y="22860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a:extLst>
              <a:ext uri="{FF2B5EF4-FFF2-40B4-BE49-F238E27FC236}">
                <a16:creationId xmlns:a16="http://schemas.microsoft.com/office/drawing/2014/main" id="{898ABD1C-0CE6-AC4D-94F4-F5988C203317}"/>
              </a:ext>
            </a:extLst>
          </p:cNvPr>
          <p:cNvCxnSpPr/>
          <p:nvPr/>
        </p:nvCxnSpPr>
        <p:spPr>
          <a:xfrm flipH="1">
            <a:off x="1371600" y="28956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875CA00-67FB-4E4E-AA3C-36C5AEC346B7}"/>
              </a:ext>
            </a:extLst>
          </p:cNvPr>
          <p:cNvCxnSpPr/>
          <p:nvPr/>
        </p:nvCxnSpPr>
        <p:spPr>
          <a:xfrm flipH="1">
            <a:off x="1371600" y="35052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D55DF8-93BC-A84E-A7FB-74FC2237330C}"/>
              </a:ext>
            </a:extLst>
          </p:cNvPr>
          <p:cNvCxnSpPr/>
          <p:nvPr/>
        </p:nvCxnSpPr>
        <p:spPr>
          <a:xfrm flipH="1" flipV="1">
            <a:off x="1371600" y="4116388"/>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C3F3ED-63B6-0644-9AAC-37442E59FF28}"/>
              </a:ext>
            </a:extLst>
          </p:cNvPr>
          <p:cNvSpPr/>
          <p:nvPr/>
        </p:nvSpPr>
        <p:spPr>
          <a:xfrm>
            <a:off x="1828800" y="13827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 Row of Cells</a:t>
            </a:r>
          </a:p>
        </p:txBody>
      </p:sp>
      <p:sp>
        <p:nvSpPr>
          <p:cNvPr id="16" name="Rectangle 15">
            <a:extLst>
              <a:ext uri="{FF2B5EF4-FFF2-40B4-BE49-F238E27FC236}">
                <a16:creationId xmlns:a16="http://schemas.microsoft.com/office/drawing/2014/main" id="{41BF3640-EA0D-894D-8A74-15C5C7883C2D}"/>
              </a:ext>
            </a:extLst>
          </p:cNvPr>
          <p:cNvSpPr/>
          <p:nvPr/>
        </p:nvSpPr>
        <p:spPr>
          <a:xfrm>
            <a:off x="1828800" y="19812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mn-ea"/>
                <a:cs typeface="+mn-cs"/>
              </a:rPr>
              <a:t> Row</a:t>
            </a:r>
          </a:p>
        </p:txBody>
      </p:sp>
      <p:sp>
        <p:nvSpPr>
          <p:cNvPr id="17" name="Row">
            <a:extLst>
              <a:ext uri="{FF2B5EF4-FFF2-40B4-BE49-F238E27FC236}">
                <a16:creationId xmlns:a16="http://schemas.microsoft.com/office/drawing/2014/main" id="{C68DF752-5667-C440-AC5C-44EB798DBF6A}"/>
              </a:ext>
            </a:extLst>
          </p:cNvPr>
          <p:cNvSpPr/>
          <p:nvPr/>
        </p:nvSpPr>
        <p:spPr>
          <a:xfrm>
            <a:off x="1828800" y="25908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mn-ea"/>
                <a:cs typeface="+mn-cs"/>
              </a:rPr>
              <a:t> Row</a:t>
            </a:r>
          </a:p>
        </p:txBody>
      </p:sp>
      <p:sp>
        <p:nvSpPr>
          <p:cNvPr id="18" name="Rectangle 17">
            <a:extLst>
              <a:ext uri="{FF2B5EF4-FFF2-40B4-BE49-F238E27FC236}">
                <a16:creationId xmlns:a16="http://schemas.microsoft.com/office/drawing/2014/main" id="{ADC2FF16-6C0F-234B-9F00-1492E6D0FD43}"/>
              </a:ext>
            </a:extLst>
          </p:cNvPr>
          <p:cNvSpPr/>
          <p:nvPr/>
        </p:nvSpPr>
        <p:spPr>
          <a:xfrm>
            <a:off x="1828800" y="32004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Light"/>
                <a:ea typeface="+mn-ea"/>
                <a:cs typeface="+mn-cs"/>
              </a:rPr>
              <a:t> Row</a:t>
            </a:r>
          </a:p>
        </p:txBody>
      </p:sp>
      <p:sp>
        <p:nvSpPr>
          <p:cNvPr id="19" name="Rectangle 18">
            <a:extLst>
              <a:ext uri="{FF2B5EF4-FFF2-40B4-BE49-F238E27FC236}">
                <a16:creationId xmlns:a16="http://schemas.microsoft.com/office/drawing/2014/main" id="{27BE123F-5B42-E043-82B7-E11B609FD5E3}"/>
              </a:ext>
            </a:extLst>
          </p:cNvPr>
          <p:cNvSpPr/>
          <p:nvPr/>
        </p:nvSpPr>
        <p:spPr>
          <a:xfrm>
            <a:off x="1828800" y="38100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 Row</a:t>
            </a:r>
          </a:p>
        </p:txBody>
      </p:sp>
      <p:sp>
        <p:nvSpPr>
          <p:cNvPr id="228364" name="TextBox 19">
            <a:extLst>
              <a:ext uri="{FF2B5EF4-FFF2-40B4-BE49-F238E27FC236}">
                <a16:creationId xmlns:a16="http://schemas.microsoft.com/office/drawing/2014/main" id="{C03BA6D0-0487-1744-AC3C-E87A52731959}"/>
              </a:ext>
            </a:extLst>
          </p:cNvPr>
          <p:cNvSpPr txBox="1">
            <a:spLocks noChangeArrowheads="1"/>
          </p:cNvSpPr>
          <p:nvPr/>
        </p:nvSpPr>
        <p:spPr bwMode="auto">
          <a:xfrm>
            <a:off x="5943600" y="1447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 Wordline</a:t>
            </a:r>
          </a:p>
        </p:txBody>
      </p:sp>
      <p:sp>
        <p:nvSpPr>
          <p:cNvPr id="21" name="Low Volt">
            <a:extLst>
              <a:ext uri="{FF2B5EF4-FFF2-40B4-BE49-F238E27FC236}">
                <a16:creationId xmlns:a16="http://schemas.microsoft.com/office/drawing/2014/main" id="{0FA4B382-0D89-6444-8DEE-781AEF4046F4}"/>
              </a:ext>
            </a:extLst>
          </p:cNvPr>
          <p:cNvSpPr txBox="1">
            <a:spLocks noChangeArrowheads="1"/>
          </p:cNvSpPr>
          <p:nvPr/>
        </p:nvSpPr>
        <p:spPr bwMode="auto">
          <a:xfrm>
            <a:off x="5943600" y="2667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1" i="1" u="none" strike="noStrike" kern="1200" cap="none" spc="0" normalizeH="0" baseline="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 V</a:t>
            </a:r>
            <a:r>
              <a:rPr kumimoji="0" lang="en-US" altLang="en-US" sz="4800" b="1" i="1" u="none" strike="noStrike" kern="1200" cap="none" spc="0" normalizeH="0" baseline="-2000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LOW</a:t>
            </a:r>
            <a:endParaRPr kumimoji="0" lang="en-US" altLang="en-US" sz="4400" b="1" i="1" u="none" strike="noStrike" kern="1200" cap="none" spc="0" normalizeH="0" baseline="-20000" noProof="0">
              <a:ln>
                <a:noFill/>
              </a:ln>
              <a:solidFill>
                <a:srgbClr val="595959"/>
              </a:solidFill>
              <a:effectLst/>
              <a:uLnTx/>
              <a:uFillTx/>
              <a:latin typeface="Calibri Light" panose="020F0302020204030204" pitchFamily="34" charset="0"/>
              <a:ea typeface="ＭＳ Ｐゴシック" panose="020B0600070205080204" pitchFamily="34" charset="-128"/>
              <a:cs typeface="+mn-cs"/>
            </a:endParaRPr>
          </a:p>
        </p:txBody>
      </p:sp>
      <p:sp>
        <p:nvSpPr>
          <p:cNvPr id="22" name="High Volt">
            <a:extLst>
              <a:ext uri="{FF2B5EF4-FFF2-40B4-BE49-F238E27FC236}">
                <a16:creationId xmlns:a16="http://schemas.microsoft.com/office/drawing/2014/main" id="{A86EDFAC-F507-8B43-94E6-068CEC3D3416}"/>
              </a:ext>
            </a:extLst>
          </p:cNvPr>
          <p:cNvSpPr txBox="1">
            <a:spLocks noChangeArrowheads="1"/>
          </p:cNvSpPr>
          <p:nvPr/>
        </p:nvSpPr>
        <p:spPr bwMode="auto">
          <a:xfrm>
            <a:off x="5943600" y="26670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a:ln>
                  <a:noFill/>
                </a:ln>
                <a:solidFill>
                  <a:srgbClr val="FF0000"/>
                </a:solidFill>
                <a:effectLst/>
                <a:uLnTx/>
                <a:uFillTx/>
                <a:latin typeface="Calibri Light" panose="020F0302020204030204" pitchFamily="34" charset="0"/>
                <a:ea typeface="ＭＳ Ｐゴシック" panose="020B0600070205080204" pitchFamily="34" charset="-128"/>
                <a:cs typeface="+mn-cs"/>
              </a:rPr>
              <a:t> </a:t>
            </a:r>
            <a:r>
              <a:rPr kumimoji="0" lang="en-US" altLang="en-US" sz="4400" b="1" i="1" u="none" strike="noStrike" kern="1200" cap="none" spc="0" normalizeH="0" baseline="0" noProof="0">
                <a:ln>
                  <a:noFill/>
                </a:ln>
                <a:solidFill>
                  <a:srgbClr val="FF0000"/>
                </a:solidFill>
                <a:effectLst/>
                <a:uLnTx/>
                <a:uFillTx/>
                <a:latin typeface="Calibri Light" panose="020F0302020204030204" pitchFamily="34" charset="0"/>
                <a:ea typeface="ＭＳ Ｐゴシック" panose="020B0600070205080204" pitchFamily="34" charset="-128"/>
                <a:cs typeface="+mn-cs"/>
              </a:rPr>
              <a:t>V</a:t>
            </a:r>
            <a:r>
              <a:rPr kumimoji="0" lang="en-US" altLang="en-US" sz="4800" b="1" i="1" u="none" strike="noStrike" kern="1200" cap="none" spc="0" normalizeH="0" baseline="-20000" noProof="0">
                <a:ln>
                  <a:noFill/>
                </a:ln>
                <a:solidFill>
                  <a:srgbClr val="FF0000"/>
                </a:solidFill>
                <a:effectLst/>
                <a:uLnTx/>
                <a:uFillTx/>
                <a:latin typeface="Calibri Light" panose="020F0302020204030204" pitchFamily="34" charset="0"/>
                <a:ea typeface="ＭＳ Ｐゴシック" panose="020B0600070205080204" pitchFamily="34" charset="-128"/>
                <a:cs typeface="+mn-cs"/>
              </a:rPr>
              <a:t>HIGH</a:t>
            </a:r>
            <a:endParaRPr kumimoji="0" lang="en-US" altLang="en-US" sz="4400" b="1" i="1" u="none" strike="noStrike" kern="1200" cap="none" spc="0" normalizeH="0" baseline="-20000" noProof="0">
              <a:ln>
                <a:noFill/>
              </a:ln>
              <a:solidFill>
                <a:srgbClr val="FF0000"/>
              </a:solidFill>
              <a:effectLst/>
              <a:uLnTx/>
              <a:uFillTx/>
              <a:latin typeface="Calibri Light" panose="020F0302020204030204" pitchFamily="34" charset="0"/>
              <a:ea typeface="ＭＳ Ｐゴシック" panose="020B0600070205080204" pitchFamily="34" charset="-128"/>
              <a:cs typeface="+mn-cs"/>
            </a:endParaRPr>
          </a:p>
        </p:txBody>
      </p:sp>
      <p:sp>
        <p:nvSpPr>
          <p:cNvPr id="23" name="Error">
            <a:extLst>
              <a:ext uri="{FF2B5EF4-FFF2-40B4-BE49-F238E27FC236}">
                <a16:creationId xmlns:a16="http://schemas.microsoft.com/office/drawing/2014/main" id="{B286CB0F-C070-9E41-B8CD-E7BD8C0D67F0}"/>
              </a:ext>
            </a:extLst>
          </p:cNvPr>
          <p:cNvSpPr/>
          <p:nvPr/>
        </p:nvSpPr>
        <p:spPr>
          <a:xfrm>
            <a:off x="48768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Error">
            <a:extLst>
              <a:ext uri="{FF2B5EF4-FFF2-40B4-BE49-F238E27FC236}">
                <a16:creationId xmlns:a16="http://schemas.microsoft.com/office/drawing/2014/main" id="{17B9F6BA-AFF7-1C4D-85E1-6E390559E613}"/>
              </a:ext>
            </a:extLst>
          </p:cNvPr>
          <p:cNvSpPr/>
          <p:nvPr/>
        </p:nvSpPr>
        <p:spPr>
          <a:xfrm>
            <a:off x="4267200" y="320357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Error">
            <a:extLst>
              <a:ext uri="{FF2B5EF4-FFF2-40B4-BE49-F238E27FC236}">
                <a16:creationId xmlns:a16="http://schemas.microsoft.com/office/drawing/2014/main" id="{9409F07E-40CF-B042-B081-EF6A1C70363D}"/>
              </a:ext>
            </a:extLst>
          </p:cNvPr>
          <p:cNvSpPr/>
          <p:nvPr/>
        </p:nvSpPr>
        <p:spPr>
          <a:xfrm>
            <a:off x="36576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Error">
            <a:extLst>
              <a:ext uri="{FF2B5EF4-FFF2-40B4-BE49-F238E27FC236}">
                <a16:creationId xmlns:a16="http://schemas.microsoft.com/office/drawing/2014/main" id="{FF56E4E2-B823-B545-9826-9BA804099FC1}"/>
              </a:ext>
            </a:extLst>
          </p:cNvPr>
          <p:cNvSpPr/>
          <p:nvPr/>
        </p:nvSpPr>
        <p:spPr>
          <a:xfrm>
            <a:off x="3657600" y="319722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Error">
            <a:extLst>
              <a:ext uri="{FF2B5EF4-FFF2-40B4-BE49-F238E27FC236}">
                <a16:creationId xmlns:a16="http://schemas.microsoft.com/office/drawing/2014/main" id="{A4D43317-46F9-2740-8228-53DAECACCE4A}"/>
              </a:ext>
            </a:extLst>
          </p:cNvPr>
          <p:cNvSpPr/>
          <p:nvPr/>
        </p:nvSpPr>
        <p:spPr>
          <a:xfrm>
            <a:off x="241935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Victim">
            <a:extLst>
              <a:ext uri="{FF2B5EF4-FFF2-40B4-BE49-F238E27FC236}">
                <a16:creationId xmlns:a16="http://schemas.microsoft.com/office/drawing/2014/main" id="{1E6F68B3-12A0-3A44-95FA-D805F0A3DD07}"/>
              </a:ext>
            </a:extLst>
          </p:cNvPr>
          <p:cNvSpPr/>
          <p:nvPr/>
        </p:nvSpPr>
        <p:spPr>
          <a:xfrm>
            <a:off x="1828800" y="3200400"/>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 </a:t>
            </a:r>
            <a:r>
              <a:rPr kumimoji="0" lang="en-US" sz="3600" b="1" i="0" u="none" strike="noStrike" kern="1200" cap="none" spc="0" normalizeH="0" baseline="0" noProof="0" dirty="0">
                <a:ln>
                  <a:noFill/>
                </a:ln>
                <a:solidFill>
                  <a:prstClr val="black"/>
                </a:solidFill>
                <a:effectLst/>
                <a:uLnTx/>
                <a:uFillTx/>
                <a:latin typeface="Calibri Light"/>
                <a:ea typeface="+mn-ea"/>
                <a:cs typeface="+mn-cs"/>
              </a:rPr>
              <a:t>Victim Row</a:t>
            </a:r>
          </a:p>
        </p:txBody>
      </p:sp>
      <p:sp>
        <p:nvSpPr>
          <p:cNvPr id="32" name="Victim">
            <a:extLst>
              <a:ext uri="{FF2B5EF4-FFF2-40B4-BE49-F238E27FC236}">
                <a16:creationId xmlns:a16="http://schemas.microsoft.com/office/drawing/2014/main" id="{61793DDC-74D6-6F47-896B-2CBAFF4AA1A5}"/>
              </a:ext>
            </a:extLst>
          </p:cNvPr>
          <p:cNvSpPr/>
          <p:nvPr/>
        </p:nvSpPr>
        <p:spPr>
          <a:xfrm>
            <a:off x="1828800" y="1982788"/>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 </a:t>
            </a:r>
            <a:r>
              <a:rPr kumimoji="0" lang="en-US" sz="3600" b="1" i="0" u="none" strike="noStrike" kern="1200" cap="none" spc="0" normalizeH="0" baseline="0" noProof="0" dirty="0">
                <a:ln>
                  <a:noFill/>
                </a:ln>
                <a:solidFill>
                  <a:prstClr val="black"/>
                </a:solidFill>
                <a:effectLst/>
                <a:uLnTx/>
                <a:uFillTx/>
                <a:latin typeface="Calibri Light"/>
                <a:ea typeface="+mn-ea"/>
                <a:cs typeface="+mn-cs"/>
              </a:rPr>
              <a:t>Victim Row</a:t>
            </a:r>
          </a:p>
        </p:txBody>
      </p:sp>
      <p:sp>
        <p:nvSpPr>
          <p:cNvPr id="33" name="Aggressor">
            <a:extLst>
              <a:ext uri="{FF2B5EF4-FFF2-40B4-BE49-F238E27FC236}">
                <a16:creationId xmlns:a16="http://schemas.microsoft.com/office/drawing/2014/main" id="{F813E48C-4DF5-5C42-85BD-67824B4CE4E4}"/>
              </a:ext>
            </a:extLst>
          </p:cNvPr>
          <p:cNvSpPr/>
          <p:nvPr/>
        </p:nvSpPr>
        <p:spPr>
          <a:xfrm>
            <a:off x="1828800" y="2590800"/>
            <a:ext cx="3657600" cy="6096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Light"/>
                <a:ea typeface="+mn-ea"/>
                <a:cs typeface="+mn-cs"/>
              </a:rPr>
              <a:t> Hammered Row</a:t>
            </a:r>
          </a:p>
        </p:txBody>
      </p:sp>
      <p:sp>
        <p:nvSpPr>
          <p:cNvPr id="34" name="Punchline">
            <a:extLst>
              <a:ext uri="{FF2B5EF4-FFF2-40B4-BE49-F238E27FC236}">
                <a16:creationId xmlns:a16="http://schemas.microsoft.com/office/drawing/2014/main" id="{60348F71-3DB2-F043-95D3-2E1CA1FF6C00}"/>
              </a:ext>
            </a:extLst>
          </p:cNvPr>
          <p:cNvSpPr txBox="1">
            <a:spLocks noChangeArrowheads="1"/>
          </p:cNvSpPr>
          <p:nvPr/>
        </p:nvSpPr>
        <p:spPr bwMode="auto">
          <a:xfrm>
            <a:off x="395288" y="4953000"/>
            <a:ext cx="83597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Repeatedly opening and closing a row enough times within a refresh interval induces </a:t>
            </a:r>
            <a:r>
              <a:rPr kumimoji="0" lang="en-US" altLang="en-US" sz="2600" b="1" i="0" u="none" strike="noStrike" kern="1200" cap="none" spc="0" normalizeH="0" baseline="0" noProof="0">
                <a:ln>
                  <a:noFill/>
                </a:ln>
                <a:solidFill>
                  <a:srgbClr val="FF0000"/>
                </a:solidFill>
                <a:effectLst/>
                <a:uLnTx/>
                <a:uFillTx/>
                <a:latin typeface="Calibri Light" panose="020F0302020204030204" pitchFamily="34" charset="0"/>
                <a:ea typeface="ＭＳ Ｐゴシック" panose="020B0600070205080204" pitchFamily="34" charset="-128"/>
                <a:cs typeface="+mn-cs"/>
              </a:rPr>
              <a:t>disturbance errors</a:t>
            </a:r>
            <a:r>
              <a:rPr kumimoji="0" lang="en-US" altLang="en-US" sz="2600" b="0" i="0" u="none" strike="noStrike" kern="1200" cap="none" spc="0" normalizeH="0" baseline="0" noProof="0">
                <a:ln>
                  <a:noFill/>
                </a:ln>
                <a:solidFill>
                  <a:srgbClr val="FF0000"/>
                </a:solidFill>
                <a:effectLst/>
                <a:uLnTx/>
                <a:uFillTx/>
                <a:latin typeface="Calibri Light" panose="020F0302020204030204" pitchFamily="34" charset="0"/>
                <a:ea typeface="ＭＳ Ｐゴシック" panose="020B0600070205080204" pitchFamily="34" charset="-128"/>
                <a:cs typeface="+mn-cs"/>
              </a:rPr>
              <a:t> </a:t>
            </a:r>
            <a:r>
              <a:rPr kumimoji="0" lang="en-US" altLang="en-US" sz="26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in adjacent rows in </a:t>
            </a:r>
            <a:r>
              <a:rPr kumimoji="0" lang="en-US" altLang="en-US" sz="2600" b="1" i="0" u="none" strike="noStrike" kern="1200" cap="none" spc="0" normalizeH="0" baseline="0" noProof="0">
                <a:ln>
                  <a:noFill/>
                </a:ln>
                <a:solidFill>
                  <a:srgbClr val="FF0000"/>
                </a:solidFill>
                <a:effectLst/>
                <a:uLnTx/>
                <a:uFillTx/>
                <a:latin typeface="Calibri Light" panose="020F0302020204030204" pitchFamily="34" charset="0"/>
                <a:ea typeface="ＭＳ Ｐゴシック" panose="020B0600070205080204" pitchFamily="34" charset="-128"/>
                <a:cs typeface="+mn-cs"/>
              </a:rPr>
              <a:t>most real DRAM chips you can buy today</a:t>
            </a:r>
            <a:endParaRPr kumimoji="0" lang="en-US" altLang="en-US" sz="26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endParaRPr>
          </a:p>
        </p:txBody>
      </p:sp>
      <p:sp>
        <p:nvSpPr>
          <p:cNvPr id="35" name="Opened">
            <a:extLst>
              <a:ext uri="{FF2B5EF4-FFF2-40B4-BE49-F238E27FC236}">
                <a16:creationId xmlns:a16="http://schemas.microsoft.com/office/drawing/2014/main" id="{E638DF2D-4349-DC46-AE31-36FB32C2FCCC}"/>
              </a:ext>
            </a:extLst>
          </p:cNvPr>
          <p:cNvSpPr txBox="1">
            <a:spLocks noChangeArrowheads="1"/>
          </p:cNvSpPr>
          <p:nvPr/>
        </p:nvSpPr>
        <p:spPr bwMode="auto">
          <a:xfrm>
            <a:off x="3124200" y="2671763"/>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4000" b="1" i="1"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Opened</a:t>
            </a:r>
          </a:p>
        </p:txBody>
      </p:sp>
      <p:sp>
        <p:nvSpPr>
          <p:cNvPr id="28" name="Closed">
            <a:extLst>
              <a:ext uri="{FF2B5EF4-FFF2-40B4-BE49-F238E27FC236}">
                <a16:creationId xmlns:a16="http://schemas.microsoft.com/office/drawing/2014/main" id="{33561FFD-A993-7945-9741-37227CAC0E59}"/>
              </a:ext>
            </a:extLst>
          </p:cNvPr>
          <p:cNvSpPr txBox="1">
            <a:spLocks noChangeArrowheads="1"/>
          </p:cNvSpPr>
          <p:nvPr/>
        </p:nvSpPr>
        <p:spPr bwMode="auto">
          <a:xfrm>
            <a:off x="3133725" y="2671763"/>
            <a:ext cx="220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4000" b="1" i="1"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Closed</a:t>
            </a:r>
          </a:p>
        </p:txBody>
      </p:sp>
      <p:sp>
        <p:nvSpPr>
          <p:cNvPr id="228378" name="Slide Number Placeholder 2">
            <a:extLst>
              <a:ext uri="{FF2B5EF4-FFF2-40B4-BE49-F238E27FC236}">
                <a16:creationId xmlns:a16="http://schemas.microsoft.com/office/drawing/2014/main" id="{63848D87-3F30-4145-93F2-0DD5107838F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F476DB-8FC2-C041-BEC5-14DD7EEAC6F3}"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
        <p:nvSpPr>
          <p:cNvPr id="239643" name="Title 1">
            <a:extLst>
              <a:ext uri="{FF2B5EF4-FFF2-40B4-BE49-F238E27FC236}">
                <a16:creationId xmlns:a16="http://schemas.microsoft.com/office/drawing/2014/main" id="{9B5BBCC5-DD6D-9246-87CA-4172694F6DED}"/>
              </a:ext>
            </a:extLst>
          </p:cNvPr>
          <p:cNvSpPr>
            <a:spLocks noGrp="1"/>
          </p:cNvSpPr>
          <p:nvPr>
            <p:ph type="title"/>
          </p:nvPr>
        </p:nvSpPr>
        <p:spPr>
          <a:xfrm>
            <a:off x="228600" y="-14288"/>
            <a:ext cx="8915400" cy="1066801"/>
          </a:xfrm>
        </p:spPr>
        <p:txBody>
          <a:bodyPr/>
          <a:lstStyle/>
          <a:p>
            <a:pPr eaLnBrk="1" hangingPunct="1">
              <a:defRPr/>
            </a:pPr>
            <a:r>
              <a:rPr lang="en-US" sz="3600" b="0" dirty="0">
                <a:solidFill>
                  <a:schemeClr val="accent6">
                    <a:lumMod val="50000"/>
                  </a:schemeClr>
                </a:solidFill>
                <a:latin typeface="Garamond" charset="0"/>
              </a:rPr>
              <a:t>Modern DRAM is Prone to Disturbance Errors</a:t>
            </a:r>
          </a:p>
        </p:txBody>
      </p:sp>
      <p:sp>
        <p:nvSpPr>
          <p:cNvPr id="228380" name="Rectangle 29">
            <a:extLst>
              <a:ext uri="{FF2B5EF4-FFF2-40B4-BE49-F238E27FC236}">
                <a16:creationId xmlns:a16="http://schemas.microsoft.com/office/drawing/2014/main" id="{331C736E-8B9E-604C-97E3-28D09DFDCF87}"/>
              </a:ext>
            </a:extLst>
          </p:cNvPr>
          <p:cNvSpPr>
            <a:spLocks noChangeArrowheads="1"/>
          </p:cNvSpPr>
          <p:nvPr/>
        </p:nvSpPr>
        <p:spPr bwMode="auto">
          <a:xfrm>
            <a:off x="107950" y="6238875"/>
            <a:ext cx="8567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Calibri" panose="020F0502020204030204" pitchFamily="34" charset="0"/>
                <a:ea typeface="ＭＳ Ｐゴシック" panose="020B0600070205080204" pitchFamily="34" charset="-128"/>
                <a:cs typeface="+mn-cs"/>
                <a:hlinkClick r:id="rId3"/>
              </a:rPr>
              <a:t>Flipping Bits in Memory Without Accessing Them: An Experimental Study of DRAM Disturbance Errors</a:t>
            </a:r>
            <a:r>
              <a:rPr kumimoji="0" lang="en-US" altLang="en-US" sz="1800" b="0" i="0" u="none" strike="noStrike" kern="1200" cap="none" spc="0" normalizeH="0" baseline="0" noProof="0">
                <a:ln>
                  <a:noFill/>
                </a:ln>
                <a:solidFill>
                  <a:srgbClr val="0000FF"/>
                </a:solidFill>
                <a:effectLst/>
                <a:uLnTx/>
                <a:uFillTx/>
                <a:latin typeface="Calibri" panose="020F0502020204030204" pitchFamily="34" charset="0"/>
                <a:ea typeface="ＭＳ Ｐゴシック" panose="020B0600070205080204" pitchFamily="34" charset="-128"/>
                <a:cs typeface="+mn-cs"/>
              </a:rPr>
              <a:t>,</a:t>
            </a: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(Kim et al., ISCA 2014)</a:t>
            </a:r>
          </a:p>
        </p:txBody>
      </p:sp>
    </p:spTree>
    <p:extLst>
      <p:ext uri="{BB962C8B-B14F-4D97-AF65-F5344CB8AC3E}">
        <p14:creationId xmlns:p14="http://schemas.microsoft.com/office/powerpoint/2010/main" val="1629459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81" name="Group 4">
            <a:extLst>
              <a:ext uri="{FF2B5EF4-FFF2-40B4-BE49-F238E27FC236}">
                <a16:creationId xmlns:a16="http://schemas.microsoft.com/office/drawing/2014/main" id="{BD20ABDF-EDF3-D142-AFC7-744EF551358E}"/>
              </a:ext>
            </a:extLst>
          </p:cNvPr>
          <p:cNvGrpSpPr>
            <a:grpSpLocks/>
          </p:cNvGrpSpPr>
          <p:nvPr/>
        </p:nvGrpSpPr>
        <p:grpSpPr bwMode="auto">
          <a:xfrm>
            <a:off x="762000" y="2057400"/>
            <a:ext cx="2147888" cy="1295400"/>
            <a:chOff x="914400" y="2095500"/>
            <a:chExt cx="2147590" cy="1295400"/>
          </a:xfrm>
        </p:grpSpPr>
        <p:pic>
          <p:nvPicPr>
            <p:cNvPr id="7" name="Picture 6">
              <a:extLst>
                <a:ext uri="{FF2B5EF4-FFF2-40B4-BE49-F238E27FC236}">
                  <a16:creationId xmlns:a16="http://schemas.microsoft.com/office/drawing/2014/main" id="{7EA10299-0227-8A47-AD3A-8F95DA0B3612}"/>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a:extLst>
                <a:ext uri="{FF2B5EF4-FFF2-40B4-BE49-F238E27FC236}">
                  <a16:creationId xmlns:a16="http://schemas.microsoft.com/office/drawing/2014/main" id="{7EAB0390-B67F-8B45-BD7D-216D9591A900}"/>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a:extLst>
                <a:ext uri="{FF2B5EF4-FFF2-40B4-BE49-F238E27FC236}">
                  <a16:creationId xmlns:a16="http://schemas.microsoft.com/office/drawing/2014/main" id="{24FC6CCB-52D3-2D4D-A76E-CA24ED5BE083}"/>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a:extLst>
                <a:ext uri="{FF2B5EF4-FFF2-40B4-BE49-F238E27FC236}">
                  <a16:creationId xmlns:a16="http://schemas.microsoft.com/office/drawing/2014/main" id="{48C89089-89DA-F644-B4EF-4C8604095B1E}"/>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a:extLst>
                <a:ext uri="{FF2B5EF4-FFF2-40B4-BE49-F238E27FC236}">
                  <a16:creationId xmlns:a16="http://schemas.microsoft.com/office/drawing/2014/main" id="{6EB9DB54-C6D2-9742-96FC-96014DD48022}"/>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a:extLst>
                <a:ext uri="{FF2B5EF4-FFF2-40B4-BE49-F238E27FC236}">
                  <a16:creationId xmlns:a16="http://schemas.microsoft.com/office/drawing/2014/main" id="{FA0114EF-38F0-4B40-BEB1-6FE0FF76E4F6}"/>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a:extLst>
                <a:ext uri="{FF2B5EF4-FFF2-40B4-BE49-F238E27FC236}">
                  <a16:creationId xmlns:a16="http://schemas.microsoft.com/office/drawing/2014/main" id="{1BFBFA08-8C37-3D48-BA05-4C29F33993CA}"/>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a:extLst>
                <a:ext uri="{FF2B5EF4-FFF2-40B4-BE49-F238E27FC236}">
                  <a16:creationId xmlns:a16="http://schemas.microsoft.com/office/drawing/2014/main" id="{653D2046-BFCB-6E49-A721-D2477D2B64F3}"/>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a:extLst>
                <a:ext uri="{FF2B5EF4-FFF2-40B4-BE49-F238E27FC236}">
                  <a16:creationId xmlns:a16="http://schemas.microsoft.com/office/drawing/2014/main" id="{60DD2F13-7C4D-9143-912A-516701F0175E}"/>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a:extLst>
              <a:ext uri="{FF2B5EF4-FFF2-40B4-BE49-F238E27FC236}">
                <a16:creationId xmlns:a16="http://schemas.microsoft.com/office/drawing/2014/main" id="{9673A19A-3B86-2147-90A3-C4FAB7FB38F1}"/>
              </a:ext>
            </a:extLst>
          </p:cNvPr>
          <p:cNvSpPr/>
          <p:nvPr/>
        </p:nvSpPr>
        <p:spPr>
          <a:xfrm>
            <a:off x="762000" y="2057400"/>
            <a:ext cx="2147888"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86%</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378883" name="Group 16">
            <a:extLst>
              <a:ext uri="{FF2B5EF4-FFF2-40B4-BE49-F238E27FC236}">
                <a16:creationId xmlns:a16="http://schemas.microsoft.com/office/drawing/2014/main" id="{2DCD0DDF-626F-DF42-A5FE-34B9D99C4E2F}"/>
              </a:ext>
            </a:extLst>
          </p:cNvPr>
          <p:cNvGrpSpPr>
            <a:grpSpLocks/>
          </p:cNvGrpSpPr>
          <p:nvPr/>
        </p:nvGrpSpPr>
        <p:grpSpPr bwMode="auto">
          <a:xfrm>
            <a:off x="3498850" y="2057400"/>
            <a:ext cx="2146300" cy="1295400"/>
            <a:chOff x="914400" y="2095500"/>
            <a:chExt cx="2147590" cy="1295400"/>
          </a:xfrm>
        </p:grpSpPr>
        <p:pic>
          <p:nvPicPr>
            <p:cNvPr id="19" name="Picture 18">
              <a:extLst>
                <a:ext uri="{FF2B5EF4-FFF2-40B4-BE49-F238E27FC236}">
                  <a16:creationId xmlns:a16="http://schemas.microsoft.com/office/drawing/2014/main" id="{CD61005C-2026-664C-80CA-853C68C83AA8}"/>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a:extLst>
                <a:ext uri="{FF2B5EF4-FFF2-40B4-BE49-F238E27FC236}">
                  <a16:creationId xmlns:a16="http://schemas.microsoft.com/office/drawing/2014/main" id="{1B033440-72EC-3644-97BE-F551011E84B3}"/>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a:extLst>
                <a:ext uri="{FF2B5EF4-FFF2-40B4-BE49-F238E27FC236}">
                  <a16:creationId xmlns:a16="http://schemas.microsoft.com/office/drawing/2014/main" id="{11AB83A1-BF2F-F846-AB15-61D96A072370}"/>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a:extLst>
                <a:ext uri="{FF2B5EF4-FFF2-40B4-BE49-F238E27FC236}">
                  <a16:creationId xmlns:a16="http://schemas.microsoft.com/office/drawing/2014/main" id="{73E93469-4312-2040-9BE4-049F64E868AA}"/>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a:extLst>
                <a:ext uri="{FF2B5EF4-FFF2-40B4-BE49-F238E27FC236}">
                  <a16:creationId xmlns:a16="http://schemas.microsoft.com/office/drawing/2014/main" id="{5E79E594-7EF2-1440-88FB-E16287AA064A}"/>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a:extLst>
                <a:ext uri="{FF2B5EF4-FFF2-40B4-BE49-F238E27FC236}">
                  <a16:creationId xmlns:a16="http://schemas.microsoft.com/office/drawing/2014/main" id="{32F01714-97A1-5149-8AEA-10133ECC0A18}"/>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a:extLst>
                <a:ext uri="{FF2B5EF4-FFF2-40B4-BE49-F238E27FC236}">
                  <a16:creationId xmlns:a16="http://schemas.microsoft.com/office/drawing/2014/main" id="{3A831900-3B00-B844-A22D-C6BB98CBA5E9}"/>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a:extLst>
                <a:ext uri="{FF2B5EF4-FFF2-40B4-BE49-F238E27FC236}">
                  <a16:creationId xmlns:a16="http://schemas.microsoft.com/office/drawing/2014/main" id="{100F54AA-2AA9-144A-8F22-0FB2FB38676E}"/>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a:extLst>
                <a:ext uri="{FF2B5EF4-FFF2-40B4-BE49-F238E27FC236}">
                  <a16:creationId xmlns:a16="http://schemas.microsoft.com/office/drawing/2014/main" id="{63DA9F1E-D6E4-A94E-BE70-930049D5928D}"/>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a:extLst>
              <a:ext uri="{FF2B5EF4-FFF2-40B4-BE49-F238E27FC236}">
                <a16:creationId xmlns:a16="http://schemas.microsoft.com/office/drawing/2014/main" id="{4DAAB327-E983-754A-869F-87897DC29435}"/>
              </a:ext>
            </a:extLst>
          </p:cNvPr>
          <p:cNvSpPr/>
          <p:nvPr/>
        </p:nvSpPr>
        <p:spPr>
          <a:xfrm>
            <a:off x="3498850" y="2057400"/>
            <a:ext cx="214630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83%</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378885" name="Group 28">
            <a:extLst>
              <a:ext uri="{FF2B5EF4-FFF2-40B4-BE49-F238E27FC236}">
                <a16:creationId xmlns:a16="http://schemas.microsoft.com/office/drawing/2014/main" id="{FCA31B0D-D21D-0043-BA18-443FC126B55C}"/>
              </a:ext>
            </a:extLst>
          </p:cNvPr>
          <p:cNvGrpSpPr>
            <a:grpSpLocks/>
          </p:cNvGrpSpPr>
          <p:nvPr/>
        </p:nvGrpSpPr>
        <p:grpSpPr bwMode="auto">
          <a:xfrm>
            <a:off x="6248400" y="2057400"/>
            <a:ext cx="2147888" cy="1295400"/>
            <a:chOff x="914400" y="2095500"/>
            <a:chExt cx="2147590" cy="1295400"/>
          </a:xfrm>
        </p:grpSpPr>
        <p:pic>
          <p:nvPicPr>
            <p:cNvPr id="31" name="Picture 30">
              <a:extLst>
                <a:ext uri="{FF2B5EF4-FFF2-40B4-BE49-F238E27FC236}">
                  <a16:creationId xmlns:a16="http://schemas.microsoft.com/office/drawing/2014/main" id="{D212DD93-1541-9644-AB7F-E0C5AA247FE8}"/>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a:extLst>
                <a:ext uri="{FF2B5EF4-FFF2-40B4-BE49-F238E27FC236}">
                  <a16:creationId xmlns:a16="http://schemas.microsoft.com/office/drawing/2014/main" id="{25EE8CCF-0A6D-AC4E-97FD-F3C1B539D5C6}"/>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a:extLst>
                <a:ext uri="{FF2B5EF4-FFF2-40B4-BE49-F238E27FC236}">
                  <a16:creationId xmlns:a16="http://schemas.microsoft.com/office/drawing/2014/main" id="{ECB154B7-2EF9-B14C-877F-57244B85C521}"/>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a:extLst>
                <a:ext uri="{FF2B5EF4-FFF2-40B4-BE49-F238E27FC236}">
                  <a16:creationId xmlns:a16="http://schemas.microsoft.com/office/drawing/2014/main" id="{69D7B117-C80D-7B45-82EC-189DA265DB0F}"/>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a:extLst>
                <a:ext uri="{FF2B5EF4-FFF2-40B4-BE49-F238E27FC236}">
                  <a16:creationId xmlns:a16="http://schemas.microsoft.com/office/drawing/2014/main" id="{65154F68-49A4-B947-AA71-CB1B7D6FED39}"/>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a:extLst>
                <a:ext uri="{FF2B5EF4-FFF2-40B4-BE49-F238E27FC236}">
                  <a16:creationId xmlns:a16="http://schemas.microsoft.com/office/drawing/2014/main" id="{8B47DC81-3FA1-3641-BFA4-B2A772953BDE}"/>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a:extLst>
                <a:ext uri="{FF2B5EF4-FFF2-40B4-BE49-F238E27FC236}">
                  <a16:creationId xmlns:a16="http://schemas.microsoft.com/office/drawing/2014/main" id="{6F1D0FFE-9219-DD4B-9E4C-116D8E9586D4}"/>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a:extLst>
                <a:ext uri="{FF2B5EF4-FFF2-40B4-BE49-F238E27FC236}">
                  <a16:creationId xmlns:a16="http://schemas.microsoft.com/office/drawing/2014/main" id="{CB0BA78E-EF21-ED49-B640-BEA41B5DE97D}"/>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a:extLst>
                <a:ext uri="{FF2B5EF4-FFF2-40B4-BE49-F238E27FC236}">
                  <a16:creationId xmlns:a16="http://schemas.microsoft.com/office/drawing/2014/main" id="{99974316-4D48-974B-8AC0-D7E50A1D6BE4}"/>
                </a:ext>
              </a:extLst>
            </p:cNvPr>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a:extLst>
              <a:ext uri="{FF2B5EF4-FFF2-40B4-BE49-F238E27FC236}">
                <a16:creationId xmlns:a16="http://schemas.microsoft.com/office/drawing/2014/main" id="{1E014FFA-4290-1F4F-AEC6-DA23AA239842}"/>
              </a:ext>
            </a:extLst>
          </p:cNvPr>
          <p:cNvSpPr/>
          <p:nvPr/>
        </p:nvSpPr>
        <p:spPr>
          <a:xfrm>
            <a:off x="6248400" y="2057400"/>
            <a:ext cx="2147888" cy="10668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88%</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a:extLst>
              <a:ext uri="{FF2B5EF4-FFF2-40B4-BE49-F238E27FC236}">
                <a16:creationId xmlns:a16="http://schemas.microsoft.com/office/drawing/2014/main" id="{4208B953-483B-C84F-AE16-6A01B41E2F36}"/>
              </a:ext>
            </a:extLst>
          </p:cNvPr>
          <p:cNvSpPr/>
          <p:nvPr/>
        </p:nvSpPr>
        <p:spPr>
          <a:xfrm>
            <a:off x="609600" y="1066800"/>
            <a:ext cx="2438400" cy="533400"/>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B9BD5"/>
                </a:solidFill>
                <a:effectLst/>
                <a:uLnTx/>
                <a:uFillTx/>
                <a:latin typeface="Calibri Light"/>
                <a:ea typeface="+mn-ea"/>
                <a:cs typeface="+mn-cs"/>
              </a:rPr>
              <a:t>A</a:t>
            </a:r>
            <a:r>
              <a:rPr kumimoji="0" lang="en-US" sz="4000" b="1" i="0" u="none" strike="noStrike" kern="1200" cap="none" spc="0" normalizeH="0" baseline="0" noProof="0">
                <a:ln>
                  <a:noFill/>
                </a:ln>
                <a:solidFill>
                  <a:srgbClr val="5B9BD5"/>
                </a:solidFill>
                <a:effectLst/>
                <a:uLnTx/>
                <a:uFillTx/>
                <a:latin typeface="Calibri Light"/>
                <a:ea typeface="+mn-ea"/>
                <a:cs typeface="+mn-cs"/>
              </a:rPr>
              <a:t> </a:t>
            </a:r>
            <a:r>
              <a:rPr kumimoji="0" lang="en-US" sz="3200" b="0" i="0" u="none" strike="noStrike" kern="1200" cap="none" spc="0" normalizeH="0" baseline="0" noProof="0">
                <a:ln>
                  <a:noFill/>
                </a:ln>
                <a:solidFill>
                  <a:srgbClr val="5B9BD5"/>
                </a:solidFill>
                <a:effectLst/>
                <a:uLnTx/>
                <a:uFillTx/>
                <a:latin typeface="Calibri Light"/>
                <a:ea typeface="+mn-ea"/>
                <a:cs typeface="+mn-cs"/>
              </a:rPr>
              <a:t>company</a:t>
            </a:r>
            <a:endParaRPr kumimoji="0" lang="en-US" sz="4000" b="0" i="0" u="none" strike="noStrike" kern="1200" cap="none" spc="0" normalizeH="0" baseline="0" noProof="0">
              <a:ln>
                <a:noFill/>
              </a:ln>
              <a:solidFill>
                <a:srgbClr val="5B9BD5"/>
              </a:solidFill>
              <a:effectLst/>
              <a:uLnTx/>
              <a:uFillTx/>
              <a:latin typeface="Calibri Light"/>
              <a:ea typeface="+mn-ea"/>
              <a:cs typeface="+mn-cs"/>
            </a:endParaRPr>
          </a:p>
        </p:txBody>
      </p:sp>
      <p:sp>
        <p:nvSpPr>
          <p:cNvPr id="42" name="Rectangle 41">
            <a:extLst>
              <a:ext uri="{FF2B5EF4-FFF2-40B4-BE49-F238E27FC236}">
                <a16:creationId xmlns:a16="http://schemas.microsoft.com/office/drawing/2014/main" id="{F050D41C-21AE-9B40-ADAD-7CAE46E58CBF}"/>
              </a:ext>
            </a:extLst>
          </p:cNvPr>
          <p:cNvSpPr/>
          <p:nvPr/>
        </p:nvSpPr>
        <p:spPr>
          <a:xfrm>
            <a:off x="3352800" y="1066800"/>
            <a:ext cx="2438400" cy="533400"/>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ED7D31"/>
                </a:solidFill>
                <a:effectLst/>
                <a:uLnTx/>
                <a:uFillTx/>
                <a:latin typeface="Calibri Light"/>
                <a:ea typeface="+mn-ea"/>
                <a:cs typeface="+mn-cs"/>
              </a:rPr>
              <a:t>B</a:t>
            </a:r>
            <a:r>
              <a:rPr kumimoji="0" lang="en-US" sz="4000" b="0" i="0" u="none" strike="noStrike" kern="1200" cap="none" spc="0" normalizeH="0" baseline="0" noProof="0">
                <a:ln>
                  <a:noFill/>
                </a:ln>
                <a:solidFill>
                  <a:srgbClr val="ED7D31"/>
                </a:solidFill>
                <a:effectLst/>
                <a:uLnTx/>
                <a:uFillTx/>
                <a:latin typeface="Calibri Light"/>
                <a:ea typeface="+mn-ea"/>
                <a:cs typeface="+mn-cs"/>
              </a:rPr>
              <a:t> </a:t>
            </a:r>
            <a:r>
              <a:rPr kumimoji="0" lang="en-US" sz="3200" b="0" i="0" u="none" strike="noStrike" kern="1200" cap="none" spc="0" normalizeH="0" baseline="0" noProof="0">
                <a:ln>
                  <a:noFill/>
                </a:ln>
                <a:solidFill>
                  <a:srgbClr val="ED7D31"/>
                </a:solidFill>
                <a:effectLst/>
                <a:uLnTx/>
                <a:uFillTx/>
                <a:latin typeface="Calibri Light"/>
                <a:ea typeface="+mn-ea"/>
                <a:cs typeface="+mn-cs"/>
              </a:rPr>
              <a:t>company</a:t>
            </a:r>
            <a:endParaRPr kumimoji="0" lang="en-US" sz="4000" b="0" i="0" u="none" strike="noStrike" kern="1200" cap="none" spc="0" normalizeH="0" baseline="0" noProof="0">
              <a:ln>
                <a:noFill/>
              </a:ln>
              <a:solidFill>
                <a:srgbClr val="ED7D31"/>
              </a:solidFill>
              <a:effectLst/>
              <a:uLnTx/>
              <a:uFillTx/>
              <a:latin typeface="Calibri Light"/>
              <a:ea typeface="+mn-ea"/>
              <a:cs typeface="+mn-cs"/>
            </a:endParaRPr>
          </a:p>
        </p:txBody>
      </p:sp>
      <p:sp>
        <p:nvSpPr>
          <p:cNvPr id="43" name="Rectangle 42">
            <a:extLst>
              <a:ext uri="{FF2B5EF4-FFF2-40B4-BE49-F238E27FC236}">
                <a16:creationId xmlns:a16="http://schemas.microsoft.com/office/drawing/2014/main" id="{957BBC1C-36A3-CF46-AA0B-EE3A2023A0B7}"/>
              </a:ext>
            </a:extLst>
          </p:cNvPr>
          <p:cNvSpPr/>
          <p:nvPr/>
        </p:nvSpPr>
        <p:spPr>
          <a:xfrm>
            <a:off x="6096000" y="1066800"/>
            <a:ext cx="2438400" cy="533400"/>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0AD47"/>
                </a:solidFill>
                <a:effectLst/>
                <a:uLnTx/>
                <a:uFillTx/>
                <a:latin typeface="Calibri Light"/>
                <a:ea typeface="+mn-ea"/>
                <a:cs typeface="+mn-cs"/>
              </a:rPr>
              <a:t>C </a:t>
            </a:r>
            <a:r>
              <a:rPr kumimoji="0" lang="en-US" sz="3200" b="0" i="0" u="none" strike="noStrike" kern="1200" cap="none" spc="0" normalizeH="0" baseline="0" noProof="0">
                <a:ln>
                  <a:noFill/>
                </a:ln>
                <a:solidFill>
                  <a:srgbClr val="70AD47"/>
                </a:solidFill>
                <a:effectLst/>
                <a:uLnTx/>
                <a:uFillTx/>
                <a:latin typeface="Calibri Light"/>
                <a:ea typeface="+mn-ea"/>
                <a:cs typeface="+mn-cs"/>
              </a:rPr>
              <a:t>company</a:t>
            </a:r>
            <a:endParaRPr kumimoji="0" lang="en-US" sz="4000" b="0" i="0" u="none" strike="noStrike" kern="1200" cap="none" spc="0" normalizeH="0" baseline="0" noProof="0">
              <a:ln>
                <a:noFill/>
              </a:ln>
              <a:solidFill>
                <a:srgbClr val="70AD47"/>
              </a:solidFill>
              <a:effectLst/>
              <a:uLnTx/>
              <a:uFillTx/>
              <a:latin typeface="Calibri Light"/>
              <a:ea typeface="+mn-ea"/>
              <a:cs typeface="+mn-cs"/>
            </a:endParaRPr>
          </a:p>
        </p:txBody>
      </p:sp>
      <p:sp>
        <p:nvSpPr>
          <p:cNvPr id="45" name="X">
            <a:extLst>
              <a:ext uri="{FF2B5EF4-FFF2-40B4-BE49-F238E27FC236}">
                <a16:creationId xmlns:a16="http://schemas.microsoft.com/office/drawing/2014/main" id="{68CA5CC4-0B19-5C45-9121-471505D21668}"/>
              </a:ext>
            </a:extLst>
          </p:cNvPr>
          <p:cNvSpPr/>
          <p:nvPr/>
        </p:nvSpPr>
        <p:spPr>
          <a:xfrm>
            <a:off x="747713" y="4343400"/>
            <a:ext cx="2162175"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B9BD5"/>
                </a:solidFill>
                <a:effectLst/>
                <a:uLnTx/>
                <a:uFillTx/>
                <a:latin typeface="Calibri Light"/>
                <a:ea typeface="+mn-ea"/>
                <a:cs typeface="Courier New" panose="02070309020205020404" pitchFamily="49" charset="0"/>
              </a:rPr>
              <a:t>Up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t>1.0×10</a:t>
            </a:r>
            <a:r>
              <a:rPr kumimoji="0" lang="en-US" sz="4400" b="1" i="0" u="none" strike="noStrike" kern="1200" cap="none" spc="0" normalizeH="0" baseline="3000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t>7</a:t>
            </a:r>
            <a:r>
              <a:rPr kumimoji="0" lang="en-US" sz="3600" b="0" i="0" u="none" strike="noStrike" kern="1200" cap="none" spc="0" normalizeH="0" baseline="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t> </a:t>
            </a:r>
            <a:br>
              <a:rPr kumimoji="0" lang="en-US" sz="3600" b="0" i="0" u="none" strike="noStrike" kern="1200" cap="none" spc="0" normalizeH="0" baseline="0" noProof="0" dirty="0">
                <a:ln>
                  <a:noFill/>
                </a:ln>
                <a:solidFill>
                  <a:srgbClr val="5B9BD5"/>
                </a:solidFill>
                <a:effectLst/>
                <a:uLnTx/>
                <a:uFillTx/>
                <a:latin typeface="Cambria Math" panose="02040503050406030204" pitchFamily="18" charset="0"/>
                <a:ea typeface="Cambria Math" panose="02040503050406030204" pitchFamily="18" charset="0"/>
                <a:cs typeface="Courier New" panose="02070309020205020404" pitchFamily="49" charset="0"/>
              </a:rPr>
            </a:br>
            <a:r>
              <a:rPr kumimoji="0" lang="en-US" sz="3600" b="0" i="0" u="none" strike="noStrike" kern="1200" cap="none" spc="0" normalizeH="0" baseline="0" noProof="0" dirty="0">
                <a:ln>
                  <a:noFill/>
                </a:ln>
                <a:solidFill>
                  <a:srgbClr val="5B9BD5"/>
                </a:solidFill>
                <a:effectLst/>
                <a:uLnTx/>
                <a:uFillTx/>
                <a:latin typeface="Calibri Light"/>
                <a:ea typeface="+mn-ea"/>
                <a:cs typeface="Courier New" panose="02070309020205020404" pitchFamily="49" charset="0"/>
              </a:rPr>
              <a:t>errors </a:t>
            </a:r>
          </a:p>
        </p:txBody>
      </p:sp>
      <p:sp>
        <p:nvSpPr>
          <p:cNvPr id="46" name="X">
            <a:extLst>
              <a:ext uri="{FF2B5EF4-FFF2-40B4-BE49-F238E27FC236}">
                <a16:creationId xmlns:a16="http://schemas.microsoft.com/office/drawing/2014/main" id="{5BB4CEE3-A09A-C347-BA51-629F3668C0DA}"/>
              </a:ext>
            </a:extLst>
          </p:cNvPr>
          <p:cNvSpPr/>
          <p:nvPr/>
        </p:nvSpPr>
        <p:spPr>
          <a:xfrm>
            <a:off x="3484563" y="4343400"/>
            <a:ext cx="2160587"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D7D31"/>
                </a:solidFill>
                <a:effectLst/>
                <a:uLnTx/>
                <a:uFillTx/>
                <a:latin typeface="Calibri Light"/>
                <a:ea typeface="+mn-ea"/>
                <a:cs typeface="Courier New" panose="02070309020205020404" pitchFamily="49" charset="0"/>
              </a:rPr>
              <a:t>Up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ED7D31"/>
                </a:solidFill>
                <a:effectLst/>
                <a:uLnTx/>
                <a:uFillTx/>
                <a:latin typeface="Cambria Math" panose="02040503050406030204" pitchFamily="18" charset="0"/>
                <a:ea typeface="Cambria Math" panose="02040503050406030204" pitchFamily="18" charset="0"/>
                <a:cs typeface="Courier New" panose="02070309020205020404" pitchFamily="49" charset="0"/>
              </a:rPr>
              <a:t>2.7×10</a:t>
            </a:r>
            <a:r>
              <a:rPr kumimoji="0" lang="en-US" sz="4400" b="1" i="0" u="none" strike="noStrike" kern="1200" cap="none" spc="0" normalizeH="0" baseline="30000" noProof="0" dirty="0">
                <a:ln>
                  <a:noFill/>
                </a:ln>
                <a:solidFill>
                  <a:srgbClr val="ED7D31"/>
                </a:solidFill>
                <a:effectLst/>
                <a:uLnTx/>
                <a:uFillTx/>
                <a:latin typeface="Cambria Math" panose="02040503050406030204" pitchFamily="18" charset="0"/>
                <a:ea typeface="Cambria Math" panose="02040503050406030204" pitchFamily="18" charset="0"/>
                <a:cs typeface="Courier New" panose="02070309020205020404" pitchFamily="49" charset="0"/>
              </a:rPr>
              <a:t>6</a:t>
            </a:r>
            <a:br>
              <a:rPr kumimoji="0" lang="en-US" sz="3600" b="0" i="0" u="none" strike="noStrike" kern="1200" cap="none" spc="0" normalizeH="0" baseline="0" noProof="0" dirty="0">
                <a:ln>
                  <a:noFill/>
                </a:ln>
                <a:solidFill>
                  <a:srgbClr val="ED7D31"/>
                </a:solidFill>
                <a:effectLst/>
                <a:uLnTx/>
                <a:uFillTx/>
                <a:latin typeface="Cambria Math" panose="02040503050406030204" pitchFamily="18" charset="0"/>
                <a:ea typeface="Cambria Math" panose="02040503050406030204" pitchFamily="18" charset="0"/>
                <a:cs typeface="Courier New" panose="02070309020205020404" pitchFamily="49" charset="0"/>
              </a:rPr>
            </a:br>
            <a:r>
              <a:rPr kumimoji="0" lang="en-US" sz="3600" b="0" i="0" u="none" strike="noStrike" kern="1200" cap="none" spc="0" normalizeH="0" baseline="0" noProof="0" dirty="0">
                <a:ln>
                  <a:noFill/>
                </a:ln>
                <a:solidFill>
                  <a:srgbClr val="ED7D31"/>
                </a:solidFill>
                <a:effectLst/>
                <a:uLnTx/>
                <a:uFillTx/>
                <a:latin typeface="Calibri Light"/>
                <a:ea typeface="+mn-ea"/>
                <a:cs typeface="Courier New" panose="02070309020205020404" pitchFamily="49" charset="0"/>
              </a:rPr>
              <a:t>errors </a:t>
            </a:r>
          </a:p>
        </p:txBody>
      </p:sp>
      <p:sp>
        <p:nvSpPr>
          <p:cNvPr id="47" name="X">
            <a:extLst>
              <a:ext uri="{FF2B5EF4-FFF2-40B4-BE49-F238E27FC236}">
                <a16:creationId xmlns:a16="http://schemas.microsoft.com/office/drawing/2014/main" id="{70A25975-973D-AC46-B778-6187EA1FC8EC}"/>
              </a:ext>
            </a:extLst>
          </p:cNvPr>
          <p:cNvSpPr/>
          <p:nvPr/>
        </p:nvSpPr>
        <p:spPr>
          <a:xfrm>
            <a:off x="6234113" y="4343400"/>
            <a:ext cx="2162175"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0AD47"/>
                </a:solidFill>
                <a:effectLst/>
                <a:uLnTx/>
                <a:uFillTx/>
                <a:latin typeface="Calibri Light"/>
                <a:ea typeface="+mn-ea"/>
                <a:cs typeface="Courier New" panose="02070309020205020404" pitchFamily="49" charset="0"/>
              </a:rPr>
              <a:t>Up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t>3.3×10</a:t>
            </a:r>
            <a:r>
              <a:rPr kumimoji="0" lang="en-US" sz="4400" b="1" i="0" u="none" strike="noStrike" kern="1200" cap="none" spc="0" normalizeH="0" baseline="3000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t>5</a:t>
            </a:r>
            <a:r>
              <a:rPr kumimoji="0" lang="en-US" sz="3600" b="0" i="0" u="none" strike="noStrike" kern="1200" cap="none" spc="0" normalizeH="0" baseline="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t> </a:t>
            </a:r>
            <a:br>
              <a:rPr kumimoji="0" lang="en-US" sz="3600" b="0" i="0" u="none" strike="noStrike" kern="1200" cap="none" spc="0" normalizeH="0" baseline="0" noProof="0" dirty="0">
                <a:ln>
                  <a:noFill/>
                </a:ln>
                <a:solidFill>
                  <a:srgbClr val="70AD47"/>
                </a:solidFill>
                <a:effectLst/>
                <a:uLnTx/>
                <a:uFillTx/>
                <a:latin typeface="Cambria Math" panose="02040503050406030204" pitchFamily="18" charset="0"/>
                <a:ea typeface="Cambria Math" panose="02040503050406030204" pitchFamily="18" charset="0"/>
                <a:cs typeface="Courier New" panose="02070309020205020404" pitchFamily="49" charset="0"/>
              </a:rPr>
            </a:br>
            <a:r>
              <a:rPr kumimoji="0" lang="en-US" sz="3600" b="0" i="0" u="none" strike="noStrike" kern="1200" cap="none" spc="0" normalizeH="0" baseline="0" noProof="0" dirty="0">
                <a:ln>
                  <a:noFill/>
                </a:ln>
                <a:solidFill>
                  <a:srgbClr val="70AD47"/>
                </a:solidFill>
                <a:effectLst/>
                <a:uLnTx/>
                <a:uFillTx/>
                <a:latin typeface="Calibri Light"/>
                <a:ea typeface="+mn-ea"/>
                <a:cs typeface="Courier New" panose="02070309020205020404" pitchFamily="49" charset="0"/>
              </a:rPr>
              <a:t>errors </a:t>
            </a:r>
          </a:p>
        </p:txBody>
      </p:sp>
      <p:sp>
        <p:nvSpPr>
          <p:cNvPr id="378893" name="Slide Number Placeholder 3">
            <a:extLst>
              <a:ext uri="{FF2B5EF4-FFF2-40B4-BE49-F238E27FC236}">
                <a16:creationId xmlns:a16="http://schemas.microsoft.com/office/drawing/2014/main" id="{274D5976-2FBF-2348-A27D-1808412998E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4B938-3C34-DD46-949A-FE7D31661EFD}"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
        <p:nvSpPr>
          <p:cNvPr id="378894" name="Title 1">
            <a:extLst>
              <a:ext uri="{FF2B5EF4-FFF2-40B4-BE49-F238E27FC236}">
                <a16:creationId xmlns:a16="http://schemas.microsoft.com/office/drawing/2014/main" id="{D7336E71-DE64-A246-B92A-EC0579FF91E5}"/>
              </a:ext>
            </a:extLst>
          </p:cNvPr>
          <p:cNvSpPr>
            <a:spLocks noGrp="1" noChangeArrowheads="1"/>
          </p:cNvSpPr>
          <p:nvPr>
            <p:ph type="title"/>
          </p:nvPr>
        </p:nvSpPr>
        <p:spPr>
          <a:xfrm>
            <a:off x="228600" y="-26988"/>
            <a:ext cx="8610600" cy="1066801"/>
          </a:xfrm>
        </p:spPr>
        <p:txBody>
          <a:bodyPr/>
          <a:lstStyle/>
          <a:p>
            <a:r>
              <a:rPr lang="en-US" altLang="en-US" sz="4400" b="0">
                <a:solidFill>
                  <a:srgbClr val="1A5712"/>
                </a:solidFill>
                <a:latin typeface="Garamond" panose="02020404030301010803" pitchFamily="18" charset="0"/>
                <a:ea typeface="ＭＳ Ｐゴシック" panose="020B0600070205080204" pitchFamily="34" charset="-128"/>
              </a:rPr>
              <a:t>Most DRAM Modules Are Vulnerable</a:t>
            </a:r>
          </a:p>
        </p:txBody>
      </p:sp>
      <p:sp>
        <p:nvSpPr>
          <p:cNvPr id="378895" name="Rectangle 43">
            <a:extLst>
              <a:ext uri="{FF2B5EF4-FFF2-40B4-BE49-F238E27FC236}">
                <a16:creationId xmlns:a16="http://schemas.microsoft.com/office/drawing/2014/main" id="{13CD0695-F6BC-0446-8B45-A802136153C9}"/>
              </a:ext>
            </a:extLst>
          </p:cNvPr>
          <p:cNvSpPr>
            <a:spLocks noChangeArrowheads="1"/>
          </p:cNvSpPr>
          <p:nvPr/>
        </p:nvSpPr>
        <p:spPr bwMode="auto">
          <a:xfrm>
            <a:off x="107950" y="6165850"/>
            <a:ext cx="8567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Calibri" panose="020F0502020204030204" pitchFamily="34" charset="0"/>
                <a:ea typeface="ＭＳ Ｐゴシック" panose="020B0600070205080204" pitchFamily="34" charset="-128"/>
                <a:cs typeface="+mn-cs"/>
                <a:hlinkClick r:id="rId4"/>
              </a:rPr>
              <a:t>Flipping Bits in Memory Without Accessing Them: An Experimental Study of DRAM Disturbance Errors</a:t>
            </a:r>
            <a:r>
              <a:rPr kumimoji="0" lang="en-US" altLang="en-US" sz="1800" b="0" i="0" u="none" strike="noStrike" kern="1200" cap="none" spc="0" normalizeH="0" baseline="0" noProof="0">
                <a:ln>
                  <a:noFill/>
                </a:ln>
                <a:solidFill>
                  <a:srgbClr val="0000FF"/>
                </a:solidFill>
                <a:effectLst/>
                <a:uLnTx/>
                <a:uFillTx/>
                <a:latin typeface="Calibri" panose="020F0502020204030204" pitchFamily="34" charset="0"/>
                <a:ea typeface="ＭＳ Ｐゴシック" panose="020B0600070205080204" pitchFamily="34" charset="-128"/>
                <a:cs typeface="+mn-cs"/>
              </a:rPr>
              <a:t>,</a:t>
            </a: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(Kim et al., ISCA 2014)</a:t>
            </a:r>
          </a:p>
        </p:txBody>
      </p:sp>
    </p:spTree>
    <p:extLst>
      <p:ext uri="{BB962C8B-B14F-4D97-AF65-F5344CB8AC3E}">
        <p14:creationId xmlns:p14="http://schemas.microsoft.com/office/powerpoint/2010/main" val="2489219776"/>
      </p:ext>
    </p:extLst>
  </p:cSld>
  <p:clrMapOvr>
    <a:masterClrMapping/>
  </p:clrMapOvr>
  <p:transition spd="slow"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929" name="PreErrors">
            <a:extLst>
              <a:ext uri="{FF2B5EF4-FFF2-40B4-BE49-F238E27FC236}">
                <a16:creationId xmlns:a16="http://schemas.microsoft.com/office/drawing/2014/main" id="{298B5112-EDAC-5F4E-A399-0264775ABB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4438" y="990600"/>
            <a:ext cx="6731000" cy="4651375"/>
          </a:xfrm>
        </p:spPr>
      </p:pic>
      <p:pic>
        <p:nvPicPr>
          <p:cNvPr id="380930" name="AllErrors">
            <a:extLst>
              <a:ext uri="{FF2B5EF4-FFF2-40B4-BE49-F238E27FC236}">
                <a16:creationId xmlns:a16="http://schemas.microsoft.com/office/drawing/2014/main" id="{5FC7D99E-BC33-7E4C-9AEA-B9BF5B1D8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990600"/>
            <a:ext cx="6731000"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931" name="Slide Number Placeholder 3">
            <a:extLst>
              <a:ext uri="{FF2B5EF4-FFF2-40B4-BE49-F238E27FC236}">
                <a16:creationId xmlns:a16="http://schemas.microsoft.com/office/drawing/2014/main" id="{B26AE1FE-F05A-5644-9A15-5A6A65894E8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A9B0C72-E70A-7142-B0F9-1AB3D310964A}"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
        <p:nvSpPr>
          <p:cNvPr id="14" name="Curtain1">
            <a:extLst>
              <a:ext uri="{FF2B5EF4-FFF2-40B4-BE49-F238E27FC236}">
                <a16:creationId xmlns:a16="http://schemas.microsoft.com/office/drawing/2014/main" id="{CE1B4D2E-A142-1B43-B359-C749373FDB70}"/>
              </a:ext>
            </a:extLst>
          </p:cNvPr>
          <p:cNvSpPr/>
          <p:nvPr/>
        </p:nvSpPr>
        <p:spPr>
          <a:xfrm>
            <a:off x="2133600" y="1425575"/>
            <a:ext cx="2141538" cy="3497263"/>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Second">
            <a:extLst>
              <a:ext uri="{FF2B5EF4-FFF2-40B4-BE49-F238E27FC236}">
                <a16:creationId xmlns:a16="http://schemas.microsoft.com/office/drawing/2014/main" id="{20283E99-5988-0A4D-879D-941F7F1BFC3B}"/>
              </a:ext>
            </a:extLst>
          </p:cNvPr>
          <p:cNvSpPr/>
          <p:nvPr/>
        </p:nvSpPr>
        <p:spPr>
          <a:xfrm>
            <a:off x="4832350" y="3679825"/>
            <a:ext cx="382588" cy="381000"/>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hird">
            <a:extLst>
              <a:ext uri="{FF2B5EF4-FFF2-40B4-BE49-F238E27FC236}">
                <a16:creationId xmlns:a16="http://schemas.microsoft.com/office/drawing/2014/main" id="{BEA56925-EA7B-C445-BDE8-EBF8241E0033}"/>
              </a:ext>
            </a:extLst>
          </p:cNvPr>
          <p:cNvSpPr/>
          <p:nvPr/>
        </p:nvSpPr>
        <p:spPr>
          <a:xfrm>
            <a:off x="5094288" y="1685925"/>
            <a:ext cx="382587" cy="381000"/>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Curtain2">
            <a:extLst>
              <a:ext uri="{FF2B5EF4-FFF2-40B4-BE49-F238E27FC236}">
                <a16:creationId xmlns:a16="http://schemas.microsoft.com/office/drawing/2014/main" id="{DBE50755-D745-4941-B7E2-4730C549BCCC}"/>
              </a:ext>
            </a:extLst>
          </p:cNvPr>
          <p:cNvSpPr/>
          <p:nvPr/>
        </p:nvSpPr>
        <p:spPr>
          <a:xfrm>
            <a:off x="4275138" y="1425575"/>
            <a:ext cx="3670300" cy="3497263"/>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0936" name="Title 1">
            <a:extLst>
              <a:ext uri="{FF2B5EF4-FFF2-40B4-BE49-F238E27FC236}">
                <a16:creationId xmlns:a16="http://schemas.microsoft.com/office/drawing/2014/main" id="{40D4F086-451C-2346-8CA4-B2BC471C279F}"/>
              </a:ext>
            </a:extLst>
          </p:cNvPr>
          <p:cNvSpPr>
            <a:spLocks noGrp="1" noChangeArrowheads="1"/>
          </p:cNvSpPr>
          <p:nvPr>
            <p:ph type="title"/>
          </p:nvPr>
        </p:nvSpPr>
        <p:spPr>
          <a:xfrm>
            <a:off x="228600" y="-14288"/>
            <a:ext cx="8610600" cy="1066801"/>
          </a:xfrm>
        </p:spPr>
        <p:txBody>
          <a:bodyPr/>
          <a:lstStyle/>
          <a:p>
            <a:r>
              <a:rPr lang="en-US" altLang="en-US" sz="4400" b="0">
                <a:solidFill>
                  <a:srgbClr val="1A5712"/>
                </a:solidFill>
                <a:latin typeface="Garamond" panose="02020404030301010803" pitchFamily="18" charset="0"/>
                <a:ea typeface="ＭＳ Ｐゴシック" panose="020B0600070205080204" pitchFamily="34" charset="-128"/>
              </a:rPr>
              <a:t>Recent DRAM Is More Vulnerable</a:t>
            </a:r>
          </a:p>
        </p:txBody>
      </p:sp>
    </p:spTree>
    <p:extLst>
      <p:ext uri="{BB962C8B-B14F-4D97-AF65-F5344CB8AC3E}">
        <p14:creationId xmlns:p14="http://schemas.microsoft.com/office/powerpoint/2010/main" val="373847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1500"/>
                                        <p:tgtEl>
                                          <p:spTgt spid="14"/>
                                        </p:tgtEl>
                                      </p:cBhvr>
                                    </p:animEffect>
                                    <p:set>
                                      <p:cBhvr>
                                        <p:cTn id="7" dur="1" fill="hold">
                                          <p:stCondLst>
                                            <p:cond delay="1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7" name="PreErrors">
            <a:extLst>
              <a:ext uri="{FF2B5EF4-FFF2-40B4-BE49-F238E27FC236}">
                <a16:creationId xmlns:a16="http://schemas.microsoft.com/office/drawing/2014/main" id="{D8FC64C9-DF1B-8E40-94BE-F03C05A23F4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4438" y="990600"/>
            <a:ext cx="6731000" cy="4651375"/>
          </a:xfrm>
        </p:spPr>
      </p:pic>
      <p:pic>
        <p:nvPicPr>
          <p:cNvPr id="382978" name="AllErrors">
            <a:extLst>
              <a:ext uri="{FF2B5EF4-FFF2-40B4-BE49-F238E27FC236}">
                <a16:creationId xmlns:a16="http://schemas.microsoft.com/office/drawing/2014/main" id="{600461CE-734A-734A-AB20-DBD324120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990600"/>
            <a:ext cx="6731000"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979" name="Slide Number Placeholder 3">
            <a:extLst>
              <a:ext uri="{FF2B5EF4-FFF2-40B4-BE49-F238E27FC236}">
                <a16:creationId xmlns:a16="http://schemas.microsoft.com/office/drawing/2014/main" id="{817AE44D-BE09-7042-AE87-18672807DA4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9D4343-E8C6-FB46-AFE6-3E2444F52740}"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
        <p:nvSpPr>
          <p:cNvPr id="12" name="Second">
            <a:extLst>
              <a:ext uri="{FF2B5EF4-FFF2-40B4-BE49-F238E27FC236}">
                <a16:creationId xmlns:a16="http://schemas.microsoft.com/office/drawing/2014/main" id="{E8ACDF8E-5880-7442-A4DA-CEE955E64FD9}"/>
              </a:ext>
            </a:extLst>
          </p:cNvPr>
          <p:cNvSpPr/>
          <p:nvPr/>
        </p:nvSpPr>
        <p:spPr>
          <a:xfrm>
            <a:off x="4832350" y="3679825"/>
            <a:ext cx="382588" cy="381000"/>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hird">
            <a:extLst>
              <a:ext uri="{FF2B5EF4-FFF2-40B4-BE49-F238E27FC236}">
                <a16:creationId xmlns:a16="http://schemas.microsoft.com/office/drawing/2014/main" id="{7F186BE0-713F-004D-976B-92BBF986E4E3}"/>
              </a:ext>
            </a:extLst>
          </p:cNvPr>
          <p:cNvSpPr/>
          <p:nvPr/>
        </p:nvSpPr>
        <p:spPr>
          <a:xfrm>
            <a:off x="5094288" y="1685925"/>
            <a:ext cx="382587" cy="381000"/>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Curtain2">
            <a:extLst>
              <a:ext uri="{FF2B5EF4-FFF2-40B4-BE49-F238E27FC236}">
                <a16:creationId xmlns:a16="http://schemas.microsoft.com/office/drawing/2014/main" id="{F9EC815F-FF86-A44C-8164-7D38F991BA51}"/>
              </a:ext>
            </a:extLst>
          </p:cNvPr>
          <p:cNvSpPr/>
          <p:nvPr/>
        </p:nvSpPr>
        <p:spPr>
          <a:xfrm>
            <a:off x="4275138" y="1425575"/>
            <a:ext cx="3670300" cy="3497263"/>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First Appearance">
            <a:extLst>
              <a:ext uri="{FF2B5EF4-FFF2-40B4-BE49-F238E27FC236}">
                <a16:creationId xmlns:a16="http://schemas.microsoft.com/office/drawing/2014/main" id="{46CBC407-25BE-AD42-8481-790F2F1610BC}"/>
              </a:ext>
            </a:extLst>
          </p:cNvPr>
          <p:cNvSpPr/>
          <p:nvPr/>
        </p:nvSpPr>
        <p:spPr>
          <a:xfrm>
            <a:off x="3192463" y="2430463"/>
            <a:ext cx="2024062" cy="846137"/>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70AE46"/>
                </a:solidFill>
                <a:effectLst/>
                <a:uLnTx/>
                <a:uFillTx/>
                <a:latin typeface="Calibri Light"/>
                <a:ea typeface="+mn-ea"/>
                <a:cs typeface="Courier New" panose="02070309020205020404" pitchFamily="49" charset="0"/>
              </a:rPr>
              <a:t>First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70AE46"/>
                </a:solidFill>
                <a:effectLst/>
                <a:uLnTx/>
                <a:uFillTx/>
                <a:latin typeface="Calibri Light"/>
                <a:ea typeface="+mn-ea"/>
                <a:cs typeface="Courier New" panose="02070309020205020404" pitchFamily="49" charset="0"/>
              </a:rPr>
              <a:t>Appearance</a:t>
            </a:r>
          </a:p>
        </p:txBody>
      </p:sp>
      <p:sp>
        <p:nvSpPr>
          <p:cNvPr id="3" name="First">
            <a:extLst>
              <a:ext uri="{FF2B5EF4-FFF2-40B4-BE49-F238E27FC236}">
                <a16:creationId xmlns:a16="http://schemas.microsoft.com/office/drawing/2014/main" id="{18230C58-C955-2640-A359-2E07630B8620}"/>
              </a:ext>
            </a:extLst>
          </p:cNvPr>
          <p:cNvSpPr/>
          <p:nvPr/>
        </p:nvSpPr>
        <p:spPr>
          <a:xfrm>
            <a:off x="4016375" y="3305175"/>
            <a:ext cx="382588" cy="381000"/>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2985" name="Title 1">
            <a:extLst>
              <a:ext uri="{FF2B5EF4-FFF2-40B4-BE49-F238E27FC236}">
                <a16:creationId xmlns:a16="http://schemas.microsoft.com/office/drawing/2014/main" id="{E47B5F5F-A2F1-A947-9511-B2C621E88B89}"/>
              </a:ext>
            </a:extLst>
          </p:cNvPr>
          <p:cNvSpPr>
            <a:spLocks noGrp="1" noChangeArrowheads="1"/>
          </p:cNvSpPr>
          <p:nvPr>
            <p:ph type="title"/>
          </p:nvPr>
        </p:nvSpPr>
        <p:spPr>
          <a:xfrm>
            <a:off x="228600" y="-14288"/>
            <a:ext cx="8610600" cy="1066801"/>
          </a:xfrm>
        </p:spPr>
        <p:txBody>
          <a:bodyPr/>
          <a:lstStyle/>
          <a:p>
            <a:r>
              <a:rPr lang="en-US" altLang="en-US" sz="4400" b="0">
                <a:solidFill>
                  <a:srgbClr val="1A5712"/>
                </a:solidFill>
                <a:latin typeface="Garamond" panose="02020404030301010803" pitchFamily="18" charset="0"/>
                <a:ea typeface="ＭＳ Ｐゴシック" panose="020B0600070205080204" pitchFamily="34" charset="-128"/>
              </a:rPr>
              <a:t>Recent DRAM Is More Vulnerable</a:t>
            </a:r>
          </a:p>
        </p:txBody>
      </p:sp>
    </p:spTree>
    <p:extLst>
      <p:ext uri="{BB962C8B-B14F-4D97-AF65-F5344CB8AC3E}">
        <p14:creationId xmlns:p14="http://schemas.microsoft.com/office/powerpoint/2010/main" val="2537246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xit" presetSubtype="8" fill="hold" grpId="0" nodeType="clickEffect">
                                  <p:stCondLst>
                                    <p:cond delay="0"/>
                                  </p:stCondLst>
                                  <p:childTnLst>
                                    <p:animEffect transition="out" filter="wipe(left)">
                                      <p:cBhvr>
                                        <p:cTn id="12" dur="1500"/>
                                        <p:tgtEl>
                                          <p:spTgt spid="15"/>
                                        </p:tgtEl>
                                      </p:cBhvr>
                                    </p:animEffect>
                                    <p:set>
                                      <p:cBhvr>
                                        <p:cTn id="13" dur="1" fill="hold">
                                          <p:stCondLst>
                                            <p:cond delay="1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5" name="PreErrors">
            <a:extLst>
              <a:ext uri="{FF2B5EF4-FFF2-40B4-BE49-F238E27FC236}">
                <a16:creationId xmlns:a16="http://schemas.microsoft.com/office/drawing/2014/main" id="{02AE2781-A2C7-5448-8651-AFB219A2807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4438" y="990600"/>
            <a:ext cx="6731000" cy="4651375"/>
          </a:xfrm>
        </p:spPr>
      </p:pic>
      <p:pic>
        <p:nvPicPr>
          <p:cNvPr id="385026" name="AllErrors">
            <a:extLst>
              <a:ext uri="{FF2B5EF4-FFF2-40B4-BE49-F238E27FC236}">
                <a16:creationId xmlns:a16="http://schemas.microsoft.com/office/drawing/2014/main" id="{81C9168C-F1D3-E347-9ECA-EAB66F933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990600"/>
            <a:ext cx="6731000"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027" name="Slide Number Placeholder 3">
            <a:extLst>
              <a:ext uri="{FF2B5EF4-FFF2-40B4-BE49-F238E27FC236}">
                <a16:creationId xmlns:a16="http://schemas.microsoft.com/office/drawing/2014/main" id="{78EAA027-26B8-A44C-8AFF-01730DB8FCA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B851F0-17E1-B641-9B41-2D6AA72FC2BB}"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
        <p:nvSpPr>
          <p:cNvPr id="12" name="Second">
            <a:extLst>
              <a:ext uri="{FF2B5EF4-FFF2-40B4-BE49-F238E27FC236}">
                <a16:creationId xmlns:a16="http://schemas.microsoft.com/office/drawing/2014/main" id="{36DBD15F-776E-714D-80D9-FA1FF61B6E99}"/>
              </a:ext>
            </a:extLst>
          </p:cNvPr>
          <p:cNvSpPr/>
          <p:nvPr/>
        </p:nvSpPr>
        <p:spPr>
          <a:xfrm>
            <a:off x="4832350" y="3679825"/>
            <a:ext cx="382588" cy="381000"/>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hird">
            <a:extLst>
              <a:ext uri="{FF2B5EF4-FFF2-40B4-BE49-F238E27FC236}">
                <a16:creationId xmlns:a16="http://schemas.microsoft.com/office/drawing/2014/main" id="{40219E56-4E10-7748-8C35-01E6B764D273}"/>
              </a:ext>
            </a:extLst>
          </p:cNvPr>
          <p:cNvSpPr/>
          <p:nvPr/>
        </p:nvSpPr>
        <p:spPr>
          <a:xfrm>
            <a:off x="5094288" y="1685925"/>
            <a:ext cx="382587" cy="381000"/>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Punchline">
            <a:extLst>
              <a:ext uri="{FF2B5EF4-FFF2-40B4-BE49-F238E27FC236}">
                <a16:creationId xmlns:a16="http://schemas.microsoft.com/office/drawing/2014/main" id="{9262ED16-7CFA-FF42-B6FD-DEA8FD13A35E}"/>
              </a:ext>
            </a:extLst>
          </p:cNvPr>
          <p:cNvSpPr txBox="1"/>
          <p:nvPr/>
        </p:nvSpPr>
        <p:spPr>
          <a:xfrm>
            <a:off x="228600" y="5718175"/>
            <a:ext cx="8686800" cy="758825"/>
          </a:xfrm>
          <a:prstGeom prst="rect">
            <a:avLst/>
          </a:prstGeom>
          <a:noFill/>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All modules from </a:t>
            </a:r>
            <a:r>
              <a:rPr kumimoji="0" lang="en-US" sz="3200" b="0" i="1"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mn-cs"/>
              </a:rPr>
              <a:t>2012–2013 </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are vulnerable</a:t>
            </a:r>
          </a:p>
        </p:txBody>
      </p:sp>
      <p:sp>
        <p:nvSpPr>
          <p:cNvPr id="19" name="RedBox">
            <a:extLst>
              <a:ext uri="{FF2B5EF4-FFF2-40B4-BE49-F238E27FC236}">
                <a16:creationId xmlns:a16="http://schemas.microsoft.com/office/drawing/2014/main" id="{BBA65003-F9F7-3A40-9245-42776A19F6E8}"/>
              </a:ext>
            </a:extLst>
          </p:cNvPr>
          <p:cNvSpPr/>
          <p:nvPr/>
        </p:nvSpPr>
        <p:spPr>
          <a:xfrm>
            <a:off x="5454650" y="1443038"/>
            <a:ext cx="1660525" cy="340518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irst Appearance">
            <a:extLst>
              <a:ext uri="{FF2B5EF4-FFF2-40B4-BE49-F238E27FC236}">
                <a16:creationId xmlns:a16="http://schemas.microsoft.com/office/drawing/2014/main" id="{EBAF967B-E124-9241-93BB-FB914672A382}"/>
              </a:ext>
            </a:extLst>
          </p:cNvPr>
          <p:cNvSpPr/>
          <p:nvPr/>
        </p:nvSpPr>
        <p:spPr>
          <a:xfrm>
            <a:off x="3192463" y="2430463"/>
            <a:ext cx="2024062" cy="846137"/>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70AE46"/>
                </a:solidFill>
                <a:effectLst/>
                <a:uLnTx/>
                <a:uFillTx/>
                <a:latin typeface="Calibri Light"/>
                <a:ea typeface="+mn-ea"/>
                <a:cs typeface="Courier New" panose="02070309020205020404" pitchFamily="49" charset="0"/>
              </a:rPr>
              <a:t>First</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70AE46"/>
                </a:solidFill>
                <a:effectLst/>
                <a:uLnTx/>
                <a:uFillTx/>
                <a:latin typeface="Calibri Light"/>
                <a:ea typeface="+mn-ea"/>
                <a:cs typeface="Courier New" panose="02070309020205020404" pitchFamily="49" charset="0"/>
              </a:rPr>
              <a:t>Appearance</a:t>
            </a:r>
          </a:p>
        </p:txBody>
      </p:sp>
      <p:sp>
        <p:nvSpPr>
          <p:cNvPr id="3" name="First">
            <a:extLst>
              <a:ext uri="{FF2B5EF4-FFF2-40B4-BE49-F238E27FC236}">
                <a16:creationId xmlns:a16="http://schemas.microsoft.com/office/drawing/2014/main" id="{88AF44A6-80D1-C34C-BA3C-27CC5F935881}"/>
              </a:ext>
            </a:extLst>
          </p:cNvPr>
          <p:cNvSpPr/>
          <p:nvPr/>
        </p:nvSpPr>
        <p:spPr>
          <a:xfrm>
            <a:off x="4016375" y="3305175"/>
            <a:ext cx="382588" cy="381000"/>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5034" name="Title 1">
            <a:extLst>
              <a:ext uri="{FF2B5EF4-FFF2-40B4-BE49-F238E27FC236}">
                <a16:creationId xmlns:a16="http://schemas.microsoft.com/office/drawing/2014/main" id="{90C3DDF7-B58E-DB4F-B924-4FF762857AFF}"/>
              </a:ext>
            </a:extLst>
          </p:cNvPr>
          <p:cNvSpPr>
            <a:spLocks noGrp="1" noChangeArrowheads="1"/>
          </p:cNvSpPr>
          <p:nvPr>
            <p:ph type="title"/>
          </p:nvPr>
        </p:nvSpPr>
        <p:spPr>
          <a:xfrm>
            <a:off x="228600" y="-14288"/>
            <a:ext cx="8610600" cy="1066801"/>
          </a:xfrm>
        </p:spPr>
        <p:txBody>
          <a:bodyPr/>
          <a:lstStyle/>
          <a:p>
            <a:r>
              <a:rPr lang="en-US" altLang="en-US" sz="4400" b="0">
                <a:solidFill>
                  <a:srgbClr val="1A5712"/>
                </a:solidFill>
                <a:latin typeface="Garamond" panose="02020404030301010803" pitchFamily="18" charset="0"/>
                <a:ea typeface="ＭＳ Ｐゴシック" panose="020B0600070205080204" pitchFamily="34" charset="-128"/>
              </a:rPr>
              <a:t>Recent DRAM Is More Vulnerable</a:t>
            </a:r>
          </a:p>
        </p:txBody>
      </p:sp>
    </p:spTree>
    <p:extLst>
      <p:ext uri="{BB962C8B-B14F-4D97-AF65-F5344CB8AC3E}">
        <p14:creationId xmlns:p14="http://schemas.microsoft.com/office/powerpoint/2010/main" val="4285047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0236AC81-A25C-9B48-A701-B6588BDC37E7}"/>
              </a:ext>
            </a:extLst>
          </p:cNvPr>
          <p:cNvSpPr>
            <a:spLocks noGrp="1" noChangeArrowheads="1"/>
          </p:cNvSpPr>
          <p:nvPr>
            <p:ph type="title"/>
          </p:nvPr>
        </p:nvSpPr>
        <p:spPr/>
        <p:txBody>
          <a:bodyPr/>
          <a:lstStyle/>
          <a:p>
            <a:r>
              <a:rPr lang="en-US" altLang="en-US">
                <a:ea typeface="ＭＳ Ｐゴシック" panose="020B0600070205080204" pitchFamily="34" charset="-128"/>
              </a:rPr>
              <a:t>Why Is This Happening?</a:t>
            </a:r>
          </a:p>
        </p:txBody>
      </p:sp>
      <p:sp>
        <p:nvSpPr>
          <p:cNvPr id="157698" name="Content Placeholder 2">
            <a:extLst>
              <a:ext uri="{FF2B5EF4-FFF2-40B4-BE49-F238E27FC236}">
                <a16:creationId xmlns:a16="http://schemas.microsoft.com/office/drawing/2014/main" id="{00196CA0-BD6D-834B-ADE2-4B1FD34D3D15}"/>
              </a:ext>
            </a:extLst>
          </p:cNvPr>
          <p:cNvSpPr>
            <a:spLocks noGrp="1" noChangeArrowheads="1"/>
          </p:cNvSpPr>
          <p:nvPr>
            <p:ph idx="1"/>
          </p:nvPr>
        </p:nvSpPr>
        <p:spPr>
          <a:xfrm>
            <a:off x="228600" y="996950"/>
            <a:ext cx="8763000" cy="5194300"/>
          </a:xfrm>
        </p:spPr>
        <p:txBody>
          <a:bodyPr/>
          <a:lstStyle/>
          <a:p>
            <a:r>
              <a:rPr lang="en-US" altLang="en-US">
                <a:ea typeface="ＭＳ Ｐゴシック" panose="020B0600070205080204" pitchFamily="34" charset="-128"/>
              </a:rPr>
              <a:t>DRAM cells are too close to each other!</a:t>
            </a:r>
          </a:p>
          <a:p>
            <a:pPr lvl="1"/>
            <a:r>
              <a:rPr lang="en-US" altLang="en-US">
                <a:ea typeface="ＭＳ Ｐゴシック" panose="020B0600070205080204" pitchFamily="34" charset="-128"/>
              </a:rPr>
              <a:t>They are not electrically isolated from each other</a:t>
            </a:r>
          </a:p>
          <a:p>
            <a:endParaRPr lang="en-US" altLang="en-US">
              <a:ea typeface="ＭＳ Ｐゴシック" panose="020B0600070205080204" pitchFamily="34" charset="-128"/>
            </a:endParaRPr>
          </a:p>
          <a:p>
            <a:r>
              <a:rPr lang="en-US" altLang="en-US">
                <a:ea typeface="ＭＳ Ｐゴシック" panose="020B0600070205080204" pitchFamily="34" charset="-128"/>
              </a:rPr>
              <a:t>Access to one cell affects the value in nearby cells </a:t>
            </a:r>
          </a:p>
          <a:p>
            <a:pPr lvl="1"/>
            <a:r>
              <a:rPr lang="en-US" altLang="en-US">
                <a:ea typeface="ＭＳ Ｐゴシック" panose="020B0600070205080204" pitchFamily="34" charset="-128"/>
              </a:rPr>
              <a:t>due to </a:t>
            </a:r>
            <a:r>
              <a:rPr lang="en-US" altLang="en-US">
                <a:solidFill>
                  <a:srgbClr val="0000FF"/>
                </a:solidFill>
                <a:ea typeface="ＭＳ Ｐゴシック" panose="020B0600070205080204" pitchFamily="34" charset="-128"/>
              </a:rPr>
              <a:t>electrical interference </a:t>
            </a:r>
            <a:r>
              <a:rPr lang="en-US" altLang="en-US">
                <a:ea typeface="ＭＳ Ｐゴシック" panose="020B0600070205080204" pitchFamily="34" charset="-128"/>
              </a:rPr>
              <a:t>between </a:t>
            </a:r>
          </a:p>
          <a:p>
            <a:pPr lvl="2"/>
            <a:r>
              <a:rPr lang="en-US" altLang="en-US">
                <a:ea typeface="ＭＳ Ｐゴシック" panose="020B0600070205080204" pitchFamily="34" charset="-128"/>
              </a:rPr>
              <a:t>the cells </a:t>
            </a:r>
          </a:p>
          <a:p>
            <a:pPr lvl="2"/>
            <a:r>
              <a:rPr lang="en-US" altLang="en-US">
                <a:ea typeface="ＭＳ Ｐゴシック" panose="020B0600070205080204" pitchFamily="34" charset="-128"/>
              </a:rPr>
              <a:t>wires used for accessing the cells</a:t>
            </a:r>
          </a:p>
          <a:p>
            <a:pPr lvl="1"/>
            <a:r>
              <a:rPr lang="en-US" altLang="en-US">
                <a:ea typeface="ＭＳ Ｐゴシック" panose="020B0600070205080204" pitchFamily="34" charset="-128"/>
              </a:rPr>
              <a:t>Also called cell-to-cell coupling/interference</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Example: When we activate (apply high voltage) to a row, an adjacent row gets slightly activated as well</a:t>
            </a:r>
          </a:p>
          <a:p>
            <a:pPr lvl="1"/>
            <a:r>
              <a:rPr lang="en-US" altLang="en-US" sz="1800">
                <a:ea typeface="ＭＳ Ｐゴシック" panose="020B0600070205080204" pitchFamily="34" charset="-128"/>
              </a:rPr>
              <a:t>Vulnerable cells in that slightly-activated row lose a little bit of charge</a:t>
            </a:r>
          </a:p>
          <a:p>
            <a:pPr lvl="1"/>
            <a:r>
              <a:rPr lang="en-US" altLang="en-US" sz="1800">
                <a:ea typeface="ＭＳ Ｐゴシック" panose="020B0600070205080204" pitchFamily="34" charset="-128"/>
              </a:rPr>
              <a:t>If row hammer happens enough times, charge in such cells gets drained</a:t>
            </a:r>
          </a:p>
          <a:p>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230403" name="Slide Number Placeholder 3">
            <a:extLst>
              <a:ext uri="{FF2B5EF4-FFF2-40B4-BE49-F238E27FC236}">
                <a16:creationId xmlns:a16="http://schemas.microsoft.com/office/drawing/2014/main" id="{45C65A38-D3DB-7C4F-9E9C-B926915C02A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71628B-4E3A-2944-AF7B-D4FEC97E703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69972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69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769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7698">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7698">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7698">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7698">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76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itle 1">
            <a:extLst>
              <a:ext uri="{FF2B5EF4-FFF2-40B4-BE49-F238E27FC236}">
                <a16:creationId xmlns:a16="http://schemas.microsoft.com/office/drawing/2014/main" id="{FC8CDEF1-40AE-A642-90FA-8C10D4CA21E1}"/>
              </a:ext>
            </a:extLst>
          </p:cNvPr>
          <p:cNvSpPr>
            <a:spLocks noGrp="1" noChangeArrowheads="1"/>
          </p:cNvSpPr>
          <p:nvPr>
            <p:ph type="title"/>
          </p:nvPr>
        </p:nvSpPr>
        <p:spPr/>
        <p:txBody>
          <a:bodyPr/>
          <a:lstStyle/>
          <a:p>
            <a:r>
              <a:rPr lang="en-US" altLang="en-US">
                <a:ea typeface="ＭＳ Ｐゴシック" panose="020B0600070205080204" pitchFamily="34" charset="-128"/>
              </a:rPr>
              <a:t>Higher-Level Implications</a:t>
            </a:r>
          </a:p>
        </p:txBody>
      </p:sp>
      <p:sp>
        <p:nvSpPr>
          <p:cNvPr id="231426" name="Content Placeholder 2">
            <a:extLst>
              <a:ext uri="{FF2B5EF4-FFF2-40B4-BE49-F238E27FC236}">
                <a16:creationId xmlns:a16="http://schemas.microsoft.com/office/drawing/2014/main" id="{9336D375-AC89-2B4D-BB1F-2406BE6F00B6}"/>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This simple circuit-level failure mechanism has enormous implications on upper layers of the transformation hierarchy</a:t>
            </a:r>
          </a:p>
        </p:txBody>
      </p:sp>
      <p:sp>
        <p:nvSpPr>
          <p:cNvPr id="231427" name="Slide Number Placeholder 3">
            <a:extLst>
              <a:ext uri="{FF2B5EF4-FFF2-40B4-BE49-F238E27FC236}">
                <a16:creationId xmlns:a16="http://schemas.microsoft.com/office/drawing/2014/main" id="{858B2EE6-9976-5E45-A5B7-23DC9038006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AF1A38-9B8D-6E4B-8B2E-E54424E5B8B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Text Box 17">
            <a:extLst>
              <a:ext uri="{FF2B5EF4-FFF2-40B4-BE49-F238E27FC236}">
                <a16:creationId xmlns:a16="http://schemas.microsoft.com/office/drawing/2014/main" id="{73773A33-D3CA-EA4E-A905-ACD2F2EAC370}"/>
              </a:ext>
            </a:extLst>
          </p:cNvPr>
          <p:cNvSpPr txBox="1">
            <a:spLocks noChangeArrowheads="1"/>
          </p:cNvSpPr>
          <p:nvPr/>
        </p:nvSpPr>
        <p:spPr bwMode="auto">
          <a:xfrm>
            <a:off x="1006475" y="45926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6CABA626-FE3A-C242-9223-AF29C02F048D}"/>
              </a:ext>
            </a:extLst>
          </p:cNvPr>
          <p:cNvSpPr txBox="1">
            <a:spLocks noChangeAspect="1" noChangeArrowheads="1"/>
          </p:cNvSpPr>
          <p:nvPr/>
        </p:nvSpPr>
        <p:spPr bwMode="auto">
          <a:xfrm>
            <a:off x="1006475" y="42211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7" name="Text Box 19">
            <a:extLst>
              <a:ext uri="{FF2B5EF4-FFF2-40B4-BE49-F238E27FC236}">
                <a16:creationId xmlns:a16="http://schemas.microsoft.com/office/drawing/2014/main" id="{750592D8-AD84-C140-8E59-1CF585FC4D48}"/>
              </a:ext>
            </a:extLst>
          </p:cNvPr>
          <p:cNvSpPr txBox="1">
            <a:spLocks noChangeAspect="1" noChangeArrowheads="1"/>
          </p:cNvSpPr>
          <p:nvPr/>
        </p:nvSpPr>
        <p:spPr bwMode="auto">
          <a:xfrm>
            <a:off x="1003300" y="31765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B94503D7-3348-CE4D-BE93-A9A79C143296}"/>
              </a:ext>
            </a:extLst>
          </p:cNvPr>
          <p:cNvSpPr txBox="1">
            <a:spLocks noChangeAspect="1" noChangeArrowheads="1"/>
          </p:cNvSpPr>
          <p:nvPr/>
        </p:nvSpPr>
        <p:spPr bwMode="auto">
          <a:xfrm>
            <a:off x="1003300" y="28051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A9ED4A4E-1DFA-2248-8FD3-704328022F31}"/>
              </a:ext>
            </a:extLst>
          </p:cNvPr>
          <p:cNvSpPr txBox="1">
            <a:spLocks noChangeAspect="1" noChangeArrowheads="1"/>
          </p:cNvSpPr>
          <p:nvPr/>
        </p:nvSpPr>
        <p:spPr bwMode="auto">
          <a:xfrm>
            <a:off x="1003300" y="24384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E873ECAF-7208-244F-8FF1-AAD6C46F5D80}"/>
              </a:ext>
            </a:extLst>
          </p:cNvPr>
          <p:cNvSpPr txBox="1">
            <a:spLocks noChangeAspect="1" noChangeArrowheads="1"/>
          </p:cNvSpPr>
          <p:nvPr/>
        </p:nvSpPr>
        <p:spPr bwMode="auto">
          <a:xfrm>
            <a:off x="1006475" y="49657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a:extLst>
              <a:ext uri="{FF2B5EF4-FFF2-40B4-BE49-F238E27FC236}">
                <a16:creationId xmlns:a16="http://schemas.microsoft.com/office/drawing/2014/main" id="{3FFF2A5B-D79F-3841-ACD1-F110E4617367}"/>
              </a:ext>
            </a:extLst>
          </p:cNvPr>
          <p:cNvSpPr txBox="1">
            <a:spLocks noChangeAspect="1" noChangeArrowheads="1"/>
          </p:cNvSpPr>
          <p:nvPr/>
        </p:nvSpPr>
        <p:spPr bwMode="auto">
          <a:xfrm>
            <a:off x="1006475" y="53371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D3BE00B3-F2C1-3B44-8F2E-5D33A0F195CB}"/>
              </a:ext>
            </a:extLst>
          </p:cNvPr>
          <p:cNvSpPr txBox="1">
            <a:spLocks noChangeAspect="1" noChangeArrowheads="1"/>
          </p:cNvSpPr>
          <p:nvPr/>
        </p:nvSpPr>
        <p:spPr bwMode="auto">
          <a:xfrm>
            <a:off x="1006475" y="35512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13" name="Text Box 23">
            <a:extLst>
              <a:ext uri="{FF2B5EF4-FFF2-40B4-BE49-F238E27FC236}">
                <a16:creationId xmlns:a16="http://schemas.microsoft.com/office/drawing/2014/main" id="{DF10555D-0CE1-8D48-BAE2-9CE11EE88AD8}"/>
              </a:ext>
            </a:extLst>
          </p:cNvPr>
          <p:cNvSpPr txBox="1">
            <a:spLocks noChangeAspect="1" noChangeArrowheads="1"/>
          </p:cNvSpPr>
          <p:nvPr/>
        </p:nvSpPr>
        <p:spPr bwMode="auto">
          <a:xfrm>
            <a:off x="1008063" y="56927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5" name="Text Box 17">
            <a:extLst>
              <a:ext uri="{FF2B5EF4-FFF2-40B4-BE49-F238E27FC236}">
                <a16:creationId xmlns:a16="http://schemas.microsoft.com/office/drawing/2014/main" id="{8DB3A69D-9C3D-F340-B1DF-00940F3201EC}"/>
              </a:ext>
            </a:extLst>
          </p:cNvPr>
          <p:cNvSpPr txBox="1">
            <a:spLocks noChangeArrowheads="1"/>
          </p:cNvSpPr>
          <p:nvPr/>
        </p:nvSpPr>
        <p:spPr bwMode="auto">
          <a:xfrm>
            <a:off x="5159375" y="4713288"/>
            <a:ext cx="2041525" cy="366712"/>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16" name="Text Box 18">
            <a:extLst>
              <a:ext uri="{FF2B5EF4-FFF2-40B4-BE49-F238E27FC236}">
                <a16:creationId xmlns:a16="http://schemas.microsoft.com/office/drawing/2014/main" id="{A4EEE43A-7D8C-8F4A-9130-8E1503A96CE6}"/>
              </a:ext>
            </a:extLst>
          </p:cNvPr>
          <p:cNvSpPr txBox="1">
            <a:spLocks noChangeAspect="1" noChangeArrowheads="1"/>
          </p:cNvSpPr>
          <p:nvPr/>
        </p:nvSpPr>
        <p:spPr bwMode="auto">
          <a:xfrm>
            <a:off x="5159375" y="4340225"/>
            <a:ext cx="2041525" cy="368300"/>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a:t>
            </a:r>
          </a:p>
        </p:txBody>
      </p:sp>
      <p:sp>
        <p:nvSpPr>
          <p:cNvPr id="17" name="Text Box 19">
            <a:extLst>
              <a:ext uri="{FF2B5EF4-FFF2-40B4-BE49-F238E27FC236}">
                <a16:creationId xmlns:a16="http://schemas.microsoft.com/office/drawing/2014/main" id="{9DDB9BE4-7D78-2943-8F71-D57ABAFC2F0C}"/>
              </a:ext>
            </a:extLst>
          </p:cNvPr>
          <p:cNvSpPr txBox="1">
            <a:spLocks noChangeAspect="1" noChangeArrowheads="1"/>
          </p:cNvSpPr>
          <p:nvPr/>
        </p:nvSpPr>
        <p:spPr bwMode="auto">
          <a:xfrm>
            <a:off x="4419600" y="27559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18" name="Text Box 20">
            <a:extLst>
              <a:ext uri="{FF2B5EF4-FFF2-40B4-BE49-F238E27FC236}">
                <a16:creationId xmlns:a16="http://schemas.microsoft.com/office/drawing/2014/main" id="{4A9F5D35-5F47-EE41-9849-A30957D322CC}"/>
              </a:ext>
            </a:extLst>
          </p:cNvPr>
          <p:cNvSpPr txBox="1">
            <a:spLocks noChangeAspect="1" noChangeArrowheads="1"/>
          </p:cNvSpPr>
          <p:nvPr/>
        </p:nvSpPr>
        <p:spPr bwMode="auto">
          <a:xfrm>
            <a:off x="4419600" y="2384425"/>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19" name="Text Box 21">
            <a:extLst>
              <a:ext uri="{FF2B5EF4-FFF2-40B4-BE49-F238E27FC236}">
                <a16:creationId xmlns:a16="http://schemas.microsoft.com/office/drawing/2014/main" id="{04848498-8DE9-E540-AA6F-889C9D3E0FD3}"/>
              </a:ext>
            </a:extLst>
          </p:cNvPr>
          <p:cNvSpPr txBox="1">
            <a:spLocks noChangeAspect="1" noChangeArrowheads="1"/>
          </p:cNvSpPr>
          <p:nvPr/>
        </p:nvSpPr>
        <p:spPr bwMode="auto">
          <a:xfrm>
            <a:off x="4419600" y="20161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20" name="Text Box 24">
            <a:extLst>
              <a:ext uri="{FF2B5EF4-FFF2-40B4-BE49-F238E27FC236}">
                <a16:creationId xmlns:a16="http://schemas.microsoft.com/office/drawing/2014/main" id="{E9136117-159A-E042-B1D5-86D188000514}"/>
              </a:ext>
            </a:extLst>
          </p:cNvPr>
          <p:cNvSpPr txBox="1">
            <a:spLocks noChangeAspect="1" noChangeArrowheads="1"/>
          </p:cNvSpPr>
          <p:nvPr/>
        </p:nvSpPr>
        <p:spPr bwMode="auto">
          <a:xfrm>
            <a:off x="5159375" y="3670300"/>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21" name="Text Box 25">
            <a:extLst>
              <a:ext uri="{FF2B5EF4-FFF2-40B4-BE49-F238E27FC236}">
                <a16:creationId xmlns:a16="http://schemas.microsoft.com/office/drawing/2014/main" id="{30372D63-713E-984A-B57B-39AB83332CDC}"/>
              </a:ext>
            </a:extLst>
          </p:cNvPr>
          <p:cNvSpPr txBox="1">
            <a:spLocks noChangeAspect="1" noChangeArrowheads="1"/>
          </p:cNvSpPr>
          <p:nvPr/>
        </p:nvSpPr>
        <p:spPr bwMode="auto">
          <a:xfrm>
            <a:off x="8001000" y="2744788"/>
            <a:ext cx="727075" cy="338137"/>
          </a:xfrm>
          <a:prstGeom prst="rect">
            <a:avLst/>
          </a:prstGeom>
          <a:solidFill>
            <a:srgbClr val="FF00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User</a:t>
            </a:r>
          </a:p>
        </p:txBody>
      </p:sp>
      <p:sp>
        <p:nvSpPr>
          <p:cNvPr id="22" name="Line 26">
            <a:extLst>
              <a:ext uri="{FF2B5EF4-FFF2-40B4-BE49-F238E27FC236}">
                <a16:creationId xmlns:a16="http://schemas.microsoft.com/office/drawing/2014/main" id="{D4D416AE-9E3F-134B-86E0-D9423D1BD7A5}"/>
              </a:ext>
            </a:extLst>
          </p:cNvPr>
          <p:cNvSpPr>
            <a:spLocks noChangeShapeType="1"/>
          </p:cNvSpPr>
          <p:nvPr/>
        </p:nvSpPr>
        <p:spPr bwMode="auto">
          <a:xfrm>
            <a:off x="5387975" y="3124200"/>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Line 27">
            <a:extLst>
              <a:ext uri="{FF2B5EF4-FFF2-40B4-BE49-F238E27FC236}">
                <a16:creationId xmlns:a16="http://schemas.microsoft.com/office/drawing/2014/main" id="{0947F38B-6BE9-3C4B-9345-74EB779E4002}"/>
              </a:ext>
            </a:extLst>
          </p:cNvPr>
          <p:cNvSpPr>
            <a:spLocks noChangeShapeType="1"/>
          </p:cNvSpPr>
          <p:nvPr/>
        </p:nvSpPr>
        <p:spPr bwMode="auto">
          <a:xfrm flipH="1" flipV="1">
            <a:off x="6475413" y="2922588"/>
            <a:ext cx="1525587"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Line 28">
            <a:extLst>
              <a:ext uri="{FF2B5EF4-FFF2-40B4-BE49-F238E27FC236}">
                <a16:creationId xmlns:a16="http://schemas.microsoft.com/office/drawing/2014/main" id="{1BB7299E-A4A9-A74B-B307-4248075BE127}"/>
              </a:ext>
            </a:extLst>
          </p:cNvPr>
          <p:cNvSpPr>
            <a:spLocks noChangeShapeType="1"/>
          </p:cNvSpPr>
          <p:nvPr/>
        </p:nvSpPr>
        <p:spPr bwMode="auto">
          <a:xfrm flipH="1">
            <a:off x="6716713" y="3082925"/>
            <a:ext cx="1284287" cy="603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 name="Straight Arrow Connector 25">
            <a:extLst>
              <a:ext uri="{FF2B5EF4-FFF2-40B4-BE49-F238E27FC236}">
                <a16:creationId xmlns:a16="http://schemas.microsoft.com/office/drawing/2014/main" id="{49A1FD28-6349-AD43-9B72-30FAB24D04B8}"/>
              </a:ext>
            </a:extLst>
          </p:cNvPr>
          <p:cNvCxnSpPr>
            <a:cxnSpLocks noChangeShapeType="1"/>
          </p:cNvCxnSpPr>
          <p:nvPr/>
        </p:nvCxnSpPr>
        <p:spPr bwMode="auto">
          <a:xfrm flipH="1" flipV="1">
            <a:off x="6461125" y="2200275"/>
            <a:ext cx="1539875" cy="5778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 Box 22">
            <a:extLst>
              <a:ext uri="{FF2B5EF4-FFF2-40B4-BE49-F238E27FC236}">
                <a16:creationId xmlns:a16="http://schemas.microsoft.com/office/drawing/2014/main" id="{18B8B187-4B43-544C-8191-B30A119D719C}"/>
              </a:ext>
            </a:extLst>
          </p:cNvPr>
          <p:cNvSpPr txBox="1">
            <a:spLocks noChangeAspect="1" noChangeArrowheads="1"/>
          </p:cNvSpPr>
          <p:nvPr/>
        </p:nvSpPr>
        <p:spPr bwMode="auto">
          <a:xfrm>
            <a:off x="5159375" y="5078413"/>
            <a:ext cx="2039938" cy="373062"/>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27" name="Text Box 23">
            <a:extLst>
              <a:ext uri="{FF2B5EF4-FFF2-40B4-BE49-F238E27FC236}">
                <a16:creationId xmlns:a16="http://schemas.microsoft.com/office/drawing/2014/main" id="{862A15F0-3538-FD4F-B41F-0CB5BC5A2CA8}"/>
              </a:ext>
            </a:extLst>
          </p:cNvPr>
          <p:cNvSpPr txBox="1">
            <a:spLocks noChangeAspect="1" noChangeArrowheads="1"/>
          </p:cNvSpPr>
          <p:nvPr/>
        </p:nvSpPr>
        <p:spPr bwMode="auto">
          <a:xfrm>
            <a:off x="5159375" y="5449888"/>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28" name="Text Box 23">
            <a:extLst>
              <a:ext uri="{FF2B5EF4-FFF2-40B4-BE49-F238E27FC236}">
                <a16:creationId xmlns:a16="http://schemas.microsoft.com/office/drawing/2014/main" id="{D7696D69-F43B-4542-9582-71C7687E5CF8}"/>
              </a:ext>
            </a:extLst>
          </p:cNvPr>
          <p:cNvSpPr txBox="1">
            <a:spLocks noChangeAspect="1" noChangeArrowheads="1"/>
          </p:cNvSpPr>
          <p:nvPr/>
        </p:nvSpPr>
        <p:spPr bwMode="auto">
          <a:xfrm>
            <a:off x="5160963" y="5805488"/>
            <a:ext cx="2043112" cy="366712"/>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30" name="Line 28">
            <a:extLst>
              <a:ext uri="{FF2B5EF4-FFF2-40B4-BE49-F238E27FC236}">
                <a16:creationId xmlns:a16="http://schemas.microsoft.com/office/drawing/2014/main" id="{C57EA5D9-8FEF-EC40-AA15-3867EE3CC5C0}"/>
              </a:ext>
            </a:extLst>
          </p:cNvPr>
          <p:cNvSpPr>
            <a:spLocks noChangeShapeType="1"/>
          </p:cNvSpPr>
          <p:nvPr/>
        </p:nvSpPr>
        <p:spPr bwMode="auto">
          <a:xfrm flipH="1">
            <a:off x="7239000" y="3082925"/>
            <a:ext cx="1208088"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Line 28">
            <a:extLst>
              <a:ext uri="{FF2B5EF4-FFF2-40B4-BE49-F238E27FC236}">
                <a16:creationId xmlns:a16="http://schemas.microsoft.com/office/drawing/2014/main" id="{BAA64CBB-47EA-BC41-B27B-EFD187C007E9}"/>
              </a:ext>
            </a:extLst>
          </p:cNvPr>
          <p:cNvSpPr>
            <a:spLocks noChangeShapeType="1"/>
          </p:cNvSpPr>
          <p:nvPr/>
        </p:nvSpPr>
        <p:spPr bwMode="auto">
          <a:xfrm flipH="1">
            <a:off x="7239000" y="3082925"/>
            <a:ext cx="12192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Line 27">
            <a:extLst>
              <a:ext uri="{FF2B5EF4-FFF2-40B4-BE49-F238E27FC236}">
                <a16:creationId xmlns:a16="http://schemas.microsoft.com/office/drawing/2014/main" id="{69C2B929-C7F8-B844-BFC5-EF765FC396F0}"/>
              </a:ext>
            </a:extLst>
          </p:cNvPr>
          <p:cNvSpPr>
            <a:spLocks noChangeShapeType="1"/>
          </p:cNvSpPr>
          <p:nvPr/>
        </p:nvSpPr>
        <p:spPr bwMode="auto">
          <a:xfrm flipH="1" flipV="1">
            <a:off x="6477000" y="2625725"/>
            <a:ext cx="1524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56437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49" name="Picture 48">
            <a:extLst>
              <a:ext uri="{FF2B5EF4-FFF2-40B4-BE49-F238E27FC236}">
                <a16:creationId xmlns:a16="http://schemas.microsoft.com/office/drawing/2014/main" id="{F5EB58C6-9FDE-AA45-A3E3-C2210377B2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990600"/>
            <a:ext cx="37623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0" name="Picture 22">
            <a:extLst>
              <a:ext uri="{FF2B5EF4-FFF2-40B4-BE49-F238E27FC236}">
                <a16:creationId xmlns:a16="http://schemas.microsoft.com/office/drawing/2014/main" id="{FDB8FB28-F3A1-0145-B82F-B9D616803B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13347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Right Arrow 2">
            <a:extLst>
              <a:ext uri="{FF2B5EF4-FFF2-40B4-BE49-F238E27FC236}">
                <a16:creationId xmlns:a16="http://schemas.microsoft.com/office/drawing/2014/main" id="{3E5AD366-6790-A249-B1B0-EB40CB332948}"/>
              </a:ext>
            </a:extLst>
          </p:cNvPr>
          <p:cNvSpPr/>
          <p:nvPr/>
        </p:nvSpPr>
        <p:spPr>
          <a:xfrm>
            <a:off x="3429000" y="1566863"/>
            <a:ext cx="1411288" cy="895350"/>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232452" name="TextBox 6">
            <a:extLst>
              <a:ext uri="{FF2B5EF4-FFF2-40B4-BE49-F238E27FC236}">
                <a16:creationId xmlns:a16="http://schemas.microsoft.com/office/drawing/2014/main" id="{3604E798-06A7-FB44-868C-5FEB0583DA89}"/>
              </a:ext>
            </a:extLst>
          </p:cNvPr>
          <p:cNvSpPr txBox="1">
            <a:spLocks noChangeArrowheads="1"/>
          </p:cNvSpPr>
          <p:nvPr/>
        </p:nvSpPr>
        <p:spPr bwMode="auto">
          <a:xfrm>
            <a:off x="1116013" y="1484313"/>
            <a:ext cx="2447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5000" b="1" i="0" u="none" strike="noStrike" kern="1200" cap="none" spc="0" normalizeH="0" baseline="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CPU</a:t>
            </a:r>
          </a:p>
        </p:txBody>
      </p:sp>
      <p:sp>
        <p:nvSpPr>
          <p:cNvPr id="4" name="Rectangle 3">
            <a:extLst>
              <a:ext uri="{FF2B5EF4-FFF2-40B4-BE49-F238E27FC236}">
                <a16:creationId xmlns:a16="http://schemas.microsoft.com/office/drawing/2014/main" id="{2F2F1F06-7C5B-9F4B-B343-1CDEFAF23D7F}"/>
              </a:ext>
            </a:extLst>
          </p:cNvPr>
          <p:cNvSpPr/>
          <p:nvPr/>
        </p:nvSpPr>
        <p:spPr>
          <a:xfrm>
            <a:off x="4752975" y="2762250"/>
            <a:ext cx="3762375"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a:extLst>
              <a:ext uri="{FF2B5EF4-FFF2-40B4-BE49-F238E27FC236}">
                <a16:creationId xmlns:a16="http://schemas.microsoft.com/office/drawing/2014/main" id="{D42E20A6-3FBF-4E4B-9A8A-25612A23C65E}"/>
              </a:ext>
            </a:extLst>
          </p:cNvPr>
          <p:cNvSpPr/>
          <p:nvPr/>
        </p:nvSpPr>
        <p:spPr>
          <a:xfrm>
            <a:off x="457200" y="3200400"/>
            <a:ext cx="3657600" cy="310515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32455" name="Rectangle 34">
            <a:extLst>
              <a:ext uri="{FF2B5EF4-FFF2-40B4-BE49-F238E27FC236}">
                <a16:creationId xmlns:a16="http://schemas.microsoft.com/office/drawing/2014/main" id="{9F74771A-886A-3F48-81F1-A2EDFC20A4D0}"/>
              </a:ext>
            </a:extLst>
          </p:cNvPr>
          <p:cNvSpPr>
            <a:spLocks noChangeArrowheads="1"/>
          </p:cNvSpPr>
          <p:nvPr/>
        </p:nvSpPr>
        <p:spPr bwMode="auto">
          <a:xfrm>
            <a:off x="-323850" y="6453188"/>
            <a:ext cx="705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Download from: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hlinkClick r:id="rId5"/>
              </a:rPr>
              <a:t>https://github.com/CMU-SAFARI/rowhammer</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 </a:t>
            </a:r>
          </a:p>
        </p:txBody>
      </p:sp>
      <p:sp>
        <p:nvSpPr>
          <p:cNvPr id="232456" name="TextBox 45">
            <a:extLst>
              <a:ext uri="{FF2B5EF4-FFF2-40B4-BE49-F238E27FC236}">
                <a16:creationId xmlns:a16="http://schemas.microsoft.com/office/drawing/2014/main" id="{48E4967F-56EC-2147-A8CB-805EF64D46C6}"/>
              </a:ext>
            </a:extLst>
          </p:cNvPr>
          <p:cNvSpPr txBox="1">
            <a:spLocks noChangeArrowheads="1"/>
          </p:cNvSpPr>
          <p:nvPr/>
        </p:nvSpPr>
        <p:spPr bwMode="auto">
          <a:xfrm>
            <a:off x="4572000" y="1484313"/>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a:ln>
                  <a:noFill/>
                </a:ln>
                <a:solidFill>
                  <a:srgbClr val="FFFFFF"/>
                </a:solidFill>
                <a:effectLst/>
                <a:uLnTx/>
                <a:uFillTx/>
                <a:latin typeface="Calibri Light" panose="020F0302020204030204" pitchFamily="34" charset="0"/>
                <a:ea typeface="ＭＳ Ｐゴシック" panose="020B0600070205080204" pitchFamily="34" charset="-128"/>
                <a:cs typeface="+mn-cs"/>
              </a:rPr>
              <a:t>DRAM Module</a:t>
            </a:r>
          </a:p>
        </p:txBody>
      </p:sp>
      <p:sp>
        <p:nvSpPr>
          <p:cNvPr id="232457" name="Title 1">
            <a:extLst>
              <a:ext uri="{FF2B5EF4-FFF2-40B4-BE49-F238E27FC236}">
                <a16:creationId xmlns:a16="http://schemas.microsoft.com/office/drawing/2014/main" id="{FA924889-8C49-F543-96A1-34610FC638A8}"/>
              </a:ext>
            </a:extLst>
          </p:cNvPr>
          <p:cNvSpPr>
            <a:spLocks noGrp="1"/>
          </p:cNvSpPr>
          <p:nvPr>
            <p:ph type="title"/>
          </p:nvPr>
        </p:nvSpPr>
        <p:spPr>
          <a:xfrm>
            <a:off x="228600" y="44450"/>
            <a:ext cx="8915400" cy="1066800"/>
          </a:xfrm>
        </p:spPr>
        <p:txBody>
          <a:bodyPr/>
          <a:lstStyle/>
          <a:p>
            <a:pPr eaLnBrk="1" hangingPunct="1"/>
            <a:r>
              <a:rPr lang="en-US" altLang="en-US" sz="4000" b="0">
                <a:solidFill>
                  <a:srgbClr val="1A5712"/>
                </a:solidFill>
                <a:latin typeface="Garamond" panose="02020404030301010803" pitchFamily="18" charset="0"/>
                <a:ea typeface="ＭＳ Ｐゴシック" panose="020B0600070205080204" pitchFamily="34" charset="-128"/>
              </a:rPr>
              <a:t>A Simple Program Can Induce Many Errors</a:t>
            </a:r>
          </a:p>
        </p:txBody>
      </p:sp>
      <p:sp>
        <p:nvSpPr>
          <p:cNvPr id="54" name="DRAM">
            <a:extLst>
              <a:ext uri="{FF2B5EF4-FFF2-40B4-BE49-F238E27FC236}">
                <a16:creationId xmlns:a16="http://schemas.microsoft.com/office/drawing/2014/main" id="{57A71493-AF52-E145-B918-31FF059C70BD}"/>
              </a:ext>
            </a:extLst>
          </p:cNvPr>
          <p:cNvSpPr/>
          <p:nvPr/>
        </p:nvSpPr>
        <p:spPr>
          <a:xfrm>
            <a:off x="5029200" y="3200400"/>
            <a:ext cx="3657600" cy="310515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a:extLst>
              <a:ext uri="{FF2B5EF4-FFF2-40B4-BE49-F238E27FC236}">
                <a16:creationId xmlns:a16="http://schemas.microsoft.com/office/drawing/2014/main" id="{64DDFC03-A1AF-F94B-AE07-B562275F7C42}"/>
              </a:ext>
            </a:extLst>
          </p:cNvPr>
          <p:cNvCxnSpPr>
            <a:stCxn id="57" idx="3"/>
            <a:endCxn id="61" idx="1"/>
          </p:cNvCxnSpPr>
          <p:nvPr/>
        </p:nvCxnSpPr>
        <p:spPr>
          <a:xfrm>
            <a:off x="5715000" y="5337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a:extLst>
              <a:ext uri="{FF2B5EF4-FFF2-40B4-BE49-F238E27FC236}">
                <a16:creationId xmlns:a16="http://schemas.microsoft.com/office/drawing/2014/main" id="{4D0B6493-E206-544C-8EC8-7D5BE8868198}"/>
              </a:ext>
            </a:extLst>
          </p:cNvPr>
          <p:cNvSpPr/>
          <p:nvPr/>
        </p:nvSpPr>
        <p:spPr>
          <a:xfrm>
            <a:off x="5105400" y="5146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a:extLst>
              <a:ext uri="{FF2B5EF4-FFF2-40B4-BE49-F238E27FC236}">
                <a16:creationId xmlns:a16="http://schemas.microsoft.com/office/drawing/2014/main" id="{13107379-8222-444A-9853-327E679C2F31}"/>
              </a:ext>
            </a:extLst>
          </p:cNvPr>
          <p:cNvCxnSpPr>
            <a:stCxn id="59" idx="3"/>
          </p:cNvCxnSpPr>
          <p:nvPr/>
        </p:nvCxnSpPr>
        <p:spPr>
          <a:xfrm>
            <a:off x="5715000" y="4194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a:extLst>
              <a:ext uri="{FF2B5EF4-FFF2-40B4-BE49-F238E27FC236}">
                <a16:creationId xmlns:a16="http://schemas.microsoft.com/office/drawing/2014/main" id="{87A4FEF6-2B31-4F49-B57D-013AACAACA79}"/>
              </a:ext>
            </a:extLst>
          </p:cNvPr>
          <p:cNvSpPr/>
          <p:nvPr/>
        </p:nvSpPr>
        <p:spPr>
          <a:xfrm>
            <a:off x="5105400" y="4003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a:extLst>
              <a:ext uri="{FF2B5EF4-FFF2-40B4-BE49-F238E27FC236}">
                <a16:creationId xmlns:a16="http://schemas.microsoft.com/office/drawing/2014/main" id="{FF488893-8715-5546-B6A0-A602A322C6E3}"/>
              </a:ext>
            </a:extLst>
          </p:cNvPr>
          <p:cNvSpPr/>
          <p:nvPr/>
        </p:nvSpPr>
        <p:spPr>
          <a:xfrm>
            <a:off x="6096000" y="5527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a:extLst>
              <a:ext uri="{FF2B5EF4-FFF2-40B4-BE49-F238E27FC236}">
                <a16:creationId xmlns:a16="http://schemas.microsoft.com/office/drawing/2014/main" id="{C8AEC6DF-80FA-5241-8CCF-5B4CD21D25A8}"/>
              </a:ext>
            </a:extLst>
          </p:cNvPr>
          <p:cNvSpPr/>
          <p:nvPr/>
        </p:nvSpPr>
        <p:spPr>
          <a:xfrm>
            <a:off x="6096000" y="5146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a:extLst>
              <a:ext uri="{FF2B5EF4-FFF2-40B4-BE49-F238E27FC236}">
                <a16:creationId xmlns:a16="http://schemas.microsoft.com/office/drawing/2014/main" id="{92A09913-F8BE-2A4A-9554-8918D5294693}"/>
              </a:ext>
            </a:extLst>
          </p:cNvPr>
          <p:cNvSpPr/>
          <p:nvPr/>
        </p:nvSpPr>
        <p:spPr>
          <a:xfrm>
            <a:off x="6096000" y="4765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a:extLst>
              <a:ext uri="{FF2B5EF4-FFF2-40B4-BE49-F238E27FC236}">
                <a16:creationId xmlns:a16="http://schemas.microsoft.com/office/drawing/2014/main" id="{8FEB415D-5925-DA44-9E39-AB2E977815A1}"/>
              </a:ext>
            </a:extLst>
          </p:cNvPr>
          <p:cNvSpPr/>
          <p:nvPr/>
        </p:nvSpPr>
        <p:spPr>
          <a:xfrm>
            <a:off x="6096000" y="4384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a:extLst>
              <a:ext uri="{FF2B5EF4-FFF2-40B4-BE49-F238E27FC236}">
                <a16:creationId xmlns:a16="http://schemas.microsoft.com/office/drawing/2014/main" id="{F8A7FEFD-C7E4-744B-9BCF-4A069C0D6592}"/>
              </a:ext>
            </a:extLst>
          </p:cNvPr>
          <p:cNvSpPr/>
          <p:nvPr/>
        </p:nvSpPr>
        <p:spPr>
          <a:xfrm>
            <a:off x="6096000" y="4003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a:extLst>
              <a:ext uri="{FF2B5EF4-FFF2-40B4-BE49-F238E27FC236}">
                <a16:creationId xmlns:a16="http://schemas.microsoft.com/office/drawing/2014/main" id="{F0146E4D-DE5A-D542-9B7E-B4EB8AC36EDD}"/>
              </a:ext>
            </a:extLst>
          </p:cNvPr>
          <p:cNvSpPr/>
          <p:nvPr/>
        </p:nvSpPr>
        <p:spPr>
          <a:xfrm>
            <a:off x="6096000" y="3622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606092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AA1CD2E2-7A71-5547-87A2-E21F9E3D0B5A}"/>
              </a:ext>
            </a:extLst>
          </p:cNvPr>
          <p:cNvSpPr>
            <a:spLocks noGrp="1" noChangeArrowheads="1"/>
          </p:cNvSpPr>
          <p:nvPr>
            <p:ph type="title"/>
          </p:nvPr>
        </p:nvSpPr>
        <p:spPr/>
        <p:txBody>
          <a:bodyPr/>
          <a:lstStyle/>
          <a:p>
            <a:r>
              <a:rPr lang="en-US" altLang="en-US">
                <a:ea typeface="ＭＳ Ｐゴシック" panose="020B0600070205080204" pitchFamily="34" charset="-128"/>
              </a:rPr>
              <a:t>Levels of Transformation</a:t>
            </a:r>
          </a:p>
        </p:txBody>
      </p:sp>
      <p:sp>
        <p:nvSpPr>
          <p:cNvPr id="187394" name="Slide Number Placeholder 3">
            <a:extLst>
              <a:ext uri="{FF2B5EF4-FFF2-40B4-BE49-F238E27FC236}">
                <a16:creationId xmlns:a16="http://schemas.microsoft.com/office/drawing/2014/main" id="{EB0C2865-14AC-0744-9F8C-91B230576F68}"/>
              </a:ext>
            </a:extLst>
          </p:cNvPr>
          <p:cNvSpPr>
            <a:spLocks noGrp="1"/>
          </p:cNvSpPr>
          <p:nvPr>
            <p:ph type="sldNum" sz="quarter" idx="11"/>
          </p:nvPr>
        </p:nvSpPr>
        <p:spPr>
          <a:xfrm>
            <a:off x="6777038" y="64008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CE55F3-A4DD-AC49-B158-0622232E28A7}"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4582" name="Text Box 17">
            <a:extLst>
              <a:ext uri="{FF2B5EF4-FFF2-40B4-BE49-F238E27FC236}">
                <a16:creationId xmlns:a16="http://schemas.microsoft.com/office/drawing/2014/main" id="{B3BEED22-713E-E344-84DA-2ADF7BC51309}"/>
              </a:ext>
            </a:extLst>
          </p:cNvPr>
          <p:cNvSpPr txBox="1">
            <a:spLocks noChangeArrowheads="1"/>
          </p:cNvSpPr>
          <p:nvPr/>
        </p:nvSpPr>
        <p:spPr bwMode="auto">
          <a:xfrm>
            <a:off x="3787775" y="42878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24583" name="Text Box 18">
            <a:extLst>
              <a:ext uri="{FF2B5EF4-FFF2-40B4-BE49-F238E27FC236}">
                <a16:creationId xmlns:a16="http://schemas.microsoft.com/office/drawing/2014/main" id="{ECDBE200-F211-D140-9F9D-2B764283ABA0}"/>
              </a:ext>
            </a:extLst>
          </p:cNvPr>
          <p:cNvSpPr txBox="1">
            <a:spLocks noChangeAspect="1" noChangeArrowheads="1"/>
          </p:cNvSpPr>
          <p:nvPr/>
        </p:nvSpPr>
        <p:spPr bwMode="auto">
          <a:xfrm>
            <a:off x="3787775" y="39163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24584" name="Text Box 19">
            <a:extLst>
              <a:ext uri="{FF2B5EF4-FFF2-40B4-BE49-F238E27FC236}">
                <a16:creationId xmlns:a16="http://schemas.microsoft.com/office/drawing/2014/main" id="{4E00C345-1585-C840-B09E-521AA3D16664}"/>
              </a:ext>
            </a:extLst>
          </p:cNvPr>
          <p:cNvSpPr txBox="1">
            <a:spLocks noChangeAspect="1" noChangeArrowheads="1"/>
          </p:cNvSpPr>
          <p:nvPr/>
        </p:nvSpPr>
        <p:spPr bwMode="auto">
          <a:xfrm>
            <a:off x="3784600" y="28717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24585" name="Text Box 20">
            <a:extLst>
              <a:ext uri="{FF2B5EF4-FFF2-40B4-BE49-F238E27FC236}">
                <a16:creationId xmlns:a16="http://schemas.microsoft.com/office/drawing/2014/main" id="{4C0B1320-8A6C-484D-B4DB-D4AA9611EEB0}"/>
              </a:ext>
            </a:extLst>
          </p:cNvPr>
          <p:cNvSpPr txBox="1">
            <a:spLocks noChangeAspect="1" noChangeArrowheads="1"/>
          </p:cNvSpPr>
          <p:nvPr/>
        </p:nvSpPr>
        <p:spPr bwMode="auto">
          <a:xfrm>
            <a:off x="3784600" y="25003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24586" name="Text Box 21">
            <a:extLst>
              <a:ext uri="{FF2B5EF4-FFF2-40B4-BE49-F238E27FC236}">
                <a16:creationId xmlns:a16="http://schemas.microsoft.com/office/drawing/2014/main" id="{2FA1F22B-099E-3646-B805-83316C473D92}"/>
              </a:ext>
            </a:extLst>
          </p:cNvPr>
          <p:cNvSpPr txBox="1">
            <a:spLocks noChangeAspect="1" noChangeArrowheads="1"/>
          </p:cNvSpPr>
          <p:nvPr/>
        </p:nvSpPr>
        <p:spPr bwMode="auto">
          <a:xfrm>
            <a:off x="3784600" y="21336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8" name="Text Box 22">
            <a:extLst>
              <a:ext uri="{FF2B5EF4-FFF2-40B4-BE49-F238E27FC236}">
                <a16:creationId xmlns:a16="http://schemas.microsoft.com/office/drawing/2014/main" id="{F571D807-1C51-3647-9DC6-707C441FE910}"/>
              </a:ext>
            </a:extLst>
          </p:cNvPr>
          <p:cNvSpPr txBox="1">
            <a:spLocks noChangeAspect="1" noChangeArrowheads="1"/>
          </p:cNvSpPr>
          <p:nvPr/>
        </p:nvSpPr>
        <p:spPr bwMode="auto">
          <a:xfrm>
            <a:off x="3787775" y="46609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24588" name="Text Box 23">
            <a:extLst>
              <a:ext uri="{FF2B5EF4-FFF2-40B4-BE49-F238E27FC236}">
                <a16:creationId xmlns:a16="http://schemas.microsoft.com/office/drawing/2014/main" id="{E6AC7B7E-2637-DE42-84E7-D7F545B945DF}"/>
              </a:ext>
            </a:extLst>
          </p:cNvPr>
          <p:cNvSpPr txBox="1">
            <a:spLocks noChangeAspect="1" noChangeArrowheads="1"/>
          </p:cNvSpPr>
          <p:nvPr/>
        </p:nvSpPr>
        <p:spPr bwMode="auto">
          <a:xfrm>
            <a:off x="3787775" y="50323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24589" name="Text Box 24">
            <a:extLst>
              <a:ext uri="{FF2B5EF4-FFF2-40B4-BE49-F238E27FC236}">
                <a16:creationId xmlns:a16="http://schemas.microsoft.com/office/drawing/2014/main" id="{9FF1A07F-7047-F045-86C0-D4FBC835BEE9}"/>
              </a:ext>
            </a:extLst>
          </p:cNvPr>
          <p:cNvSpPr txBox="1">
            <a:spLocks noChangeAspect="1" noChangeArrowheads="1"/>
          </p:cNvSpPr>
          <p:nvPr/>
        </p:nvSpPr>
        <p:spPr bwMode="auto">
          <a:xfrm>
            <a:off x="3787775" y="32464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25" name="Rounded Rectangle 24">
            <a:extLst>
              <a:ext uri="{FF2B5EF4-FFF2-40B4-BE49-F238E27FC236}">
                <a16:creationId xmlns:a16="http://schemas.microsoft.com/office/drawing/2014/main" id="{B3614990-933E-4348-8991-D8A6E3267638}"/>
              </a:ext>
            </a:extLst>
          </p:cNvPr>
          <p:cNvSpPr>
            <a:spLocks noChangeArrowheads="1"/>
          </p:cNvSpPr>
          <p:nvPr/>
        </p:nvSpPr>
        <p:spPr bwMode="auto">
          <a:xfrm rot="5400000">
            <a:off x="4191000" y="3276600"/>
            <a:ext cx="121920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 name="Text Box 23">
            <a:extLst>
              <a:ext uri="{FF2B5EF4-FFF2-40B4-BE49-F238E27FC236}">
                <a16:creationId xmlns:a16="http://schemas.microsoft.com/office/drawing/2014/main" id="{CDC57397-EF47-DF48-A8A8-B214D8821FC2}"/>
              </a:ext>
            </a:extLst>
          </p:cNvPr>
          <p:cNvSpPr txBox="1">
            <a:spLocks noChangeAspect="1" noChangeArrowheads="1"/>
          </p:cNvSpPr>
          <p:nvPr/>
        </p:nvSpPr>
        <p:spPr bwMode="auto">
          <a:xfrm>
            <a:off x="3789363" y="53879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2" name="TextBox 1">
            <a:extLst>
              <a:ext uri="{FF2B5EF4-FFF2-40B4-BE49-F238E27FC236}">
                <a16:creationId xmlns:a16="http://schemas.microsoft.com/office/drawing/2014/main" id="{32838D27-713C-F944-BD0F-EA63ACB23777}"/>
              </a:ext>
            </a:extLst>
          </p:cNvPr>
          <p:cNvSpPr txBox="1">
            <a:spLocks noChangeArrowheads="1"/>
          </p:cNvSpPr>
          <p:nvPr/>
        </p:nvSpPr>
        <p:spPr bwMode="auto">
          <a:xfrm>
            <a:off x="228600" y="990600"/>
            <a:ext cx="6943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“The purpose of computing is [to gain] insight” (</a:t>
            </a:r>
            <a:r>
              <a:rPr kumimoji="0" lang="en-US" altLang="en-US" sz="1800" b="0" i="1"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Richard Hamming</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We gain and generate insight by solving problems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How do we ensure problems are solved by electrons?</a:t>
            </a:r>
          </a:p>
        </p:txBody>
      </p:sp>
      <p:pic>
        <p:nvPicPr>
          <p:cNvPr id="3" name="Picture 2">
            <a:extLst>
              <a:ext uri="{FF2B5EF4-FFF2-40B4-BE49-F238E27FC236}">
                <a16:creationId xmlns:a16="http://schemas.microsoft.com/office/drawing/2014/main" id="{844FC088-E830-174F-ABA6-3F1B20C5D3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27875" y="914400"/>
            <a:ext cx="1879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4FDE15C-4363-2246-B4B5-A968D3795107}"/>
              </a:ext>
            </a:extLst>
          </p:cNvPr>
          <p:cNvSpPr txBox="1"/>
          <p:nvPr/>
        </p:nvSpPr>
        <p:spPr>
          <a:xfrm>
            <a:off x="152400" y="2057400"/>
            <a:ext cx="3657600" cy="3970338"/>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Algorithm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Step-by-step procedure that is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guaranteed to terminate </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where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each step is precisely stated </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and </a:t>
            </a: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can be carried out by a computer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Finiteness</a:t>
            </a: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Definiteness</a:t>
            </a: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Effective computability</a:t>
            </a: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US" sz="18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Many algorithms for the same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problem</a:t>
            </a:r>
          </a:p>
        </p:txBody>
      </p:sp>
      <p:sp>
        <p:nvSpPr>
          <p:cNvPr id="17" name="TextBox 16">
            <a:extLst>
              <a:ext uri="{FF2B5EF4-FFF2-40B4-BE49-F238E27FC236}">
                <a16:creationId xmlns:a16="http://schemas.microsoft.com/office/drawing/2014/main" id="{A105C0CA-BC49-E645-859F-300352F214BD}"/>
              </a:ext>
            </a:extLst>
          </p:cNvPr>
          <p:cNvSpPr txBox="1">
            <a:spLocks noChangeArrowheads="1"/>
          </p:cNvSpPr>
          <p:nvPr/>
        </p:nvSpPr>
        <p:spPr bwMode="auto">
          <a:xfrm>
            <a:off x="6019800" y="3357563"/>
            <a:ext cx="31242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ISA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(Instruction Set Architecture)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Interface/contract between SW and HW.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What the programmer assumes hardware will satisfy.</a:t>
            </a:r>
          </a:p>
        </p:txBody>
      </p:sp>
      <p:sp>
        <p:nvSpPr>
          <p:cNvPr id="19" name="TextBox 18">
            <a:extLst>
              <a:ext uri="{FF2B5EF4-FFF2-40B4-BE49-F238E27FC236}">
                <a16:creationId xmlns:a16="http://schemas.microsoft.com/office/drawing/2014/main" id="{CBA64C07-DCC4-8D49-B378-3A9374C5ED34}"/>
              </a:ext>
            </a:extLst>
          </p:cNvPr>
          <p:cNvSpPr txBox="1">
            <a:spLocks noChangeArrowheads="1"/>
          </p:cNvSpPr>
          <p:nvPr/>
        </p:nvSpPr>
        <p:spPr bwMode="auto">
          <a:xfrm>
            <a:off x="1219200" y="5867400"/>
            <a:ext cx="350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Microarchitecture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An implementation of the ISA</a:t>
            </a:r>
          </a:p>
        </p:txBody>
      </p:sp>
      <p:sp>
        <p:nvSpPr>
          <p:cNvPr id="21" name="TextBox 20">
            <a:extLst>
              <a:ext uri="{FF2B5EF4-FFF2-40B4-BE49-F238E27FC236}">
                <a16:creationId xmlns:a16="http://schemas.microsoft.com/office/drawing/2014/main" id="{542C4360-6DDF-9449-8B1B-33BF03F1E045}"/>
              </a:ext>
            </a:extLst>
          </p:cNvPr>
          <p:cNvSpPr txBox="1">
            <a:spLocks noChangeArrowheads="1"/>
          </p:cNvSpPr>
          <p:nvPr/>
        </p:nvSpPr>
        <p:spPr bwMode="auto">
          <a:xfrm>
            <a:off x="4724400" y="5867400"/>
            <a:ext cx="441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Digital logic circuits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Building blocks of micro-arch (e.g., gates)</a:t>
            </a:r>
          </a:p>
        </p:txBody>
      </p:sp>
    </p:spTree>
    <p:extLst>
      <p:ext uri="{BB962C8B-B14F-4D97-AF65-F5344CB8AC3E}">
        <p14:creationId xmlns:p14="http://schemas.microsoft.com/office/powerpoint/2010/main" val="1826074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Tn>
                        </p:par>
                      </p:childTnLst>
                    </p:cTn>
                  </p:par>
                  <p:par>
                    <p:cTn id="5" fill="hold" nodeType="clickPar">
                      <p:stCondLst>
                        <p:cond delay="indefinite"/>
                      </p:stCondLst>
                      <p:childTnLst>
                        <p:par>
                          <p:cTn id="6" fill="hold" nodeType="withGroup">
                            <p:stCondLst>
                              <p:cond delay="0"/>
                            </p:stCondLst>
                            <p:childTnLst>
                              <p:par>
                                <p:cTn id="7" presetID="1" presetClass="entr" presetSubtype="0" fill="hold" nodeType="click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xit" presetSubtype="10" fill="hold" nodeType="click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58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58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458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58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58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7"/>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24582"/>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linds(horizontal)">
                                      <p:cBhvr>
                                        <p:cTn id="68" dur="500"/>
                                        <p:tgtEl>
                                          <p:spTgt spid="1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9"/>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blinds(horizontal)">
                                      <p:cBhvr>
                                        <p:cTn id="79" dur="500"/>
                                        <p:tgtEl>
                                          <p:spTgt spid="2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21"/>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4588"/>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animBg="1"/>
      <p:bldP spid="24585" grpId="0" animBg="1"/>
      <p:bldP spid="24586" grpId="0" animBg="1"/>
      <p:bldP spid="18" grpId="0" animBg="1"/>
      <p:bldP spid="24588" grpId="0" animBg="1"/>
      <p:bldP spid="24589" grpId="0" animBg="1"/>
      <p:bldP spid="25" grpId="0" animBg="1"/>
      <p:bldP spid="20" grpId="0" animBg="1"/>
      <p:bldP spid="4" grpId="0"/>
      <p:bldP spid="4" grpId="1"/>
      <p:bldP spid="17" grpId="0"/>
      <p:bldP spid="17" grpId="1"/>
      <p:bldP spid="19" grpId="0"/>
      <p:bldP spid="19" grpId="1"/>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7" name="Picture 48">
            <a:extLst>
              <a:ext uri="{FF2B5EF4-FFF2-40B4-BE49-F238E27FC236}">
                <a16:creationId xmlns:a16="http://schemas.microsoft.com/office/drawing/2014/main" id="{7056EEDF-E721-774C-B35F-438C5F1B81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990600"/>
            <a:ext cx="37623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498" name="Picture 22">
            <a:extLst>
              <a:ext uri="{FF2B5EF4-FFF2-40B4-BE49-F238E27FC236}">
                <a16:creationId xmlns:a16="http://schemas.microsoft.com/office/drawing/2014/main" id="{850EB336-C3A5-DA44-9B97-7FE35DCF00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13347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Right Arrow 2">
            <a:extLst>
              <a:ext uri="{FF2B5EF4-FFF2-40B4-BE49-F238E27FC236}">
                <a16:creationId xmlns:a16="http://schemas.microsoft.com/office/drawing/2014/main" id="{EED22A00-3EA1-944F-AE5D-220AF321982D}"/>
              </a:ext>
            </a:extLst>
          </p:cNvPr>
          <p:cNvSpPr/>
          <p:nvPr/>
        </p:nvSpPr>
        <p:spPr>
          <a:xfrm>
            <a:off x="3429000" y="1566863"/>
            <a:ext cx="1411288" cy="895350"/>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234500" name="TextBox 6">
            <a:extLst>
              <a:ext uri="{FF2B5EF4-FFF2-40B4-BE49-F238E27FC236}">
                <a16:creationId xmlns:a16="http://schemas.microsoft.com/office/drawing/2014/main" id="{C93350B0-938E-A44F-B4AA-933E3381F5D5}"/>
              </a:ext>
            </a:extLst>
          </p:cNvPr>
          <p:cNvSpPr txBox="1">
            <a:spLocks noChangeArrowheads="1"/>
          </p:cNvSpPr>
          <p:nvPr/>
        </p:nvSpPr>
        <p:spPr bwMode="auto">
          <a:xfrm>
            <a:off x="1116013" y="1484313"/>
            <a:ext cx="2447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5000" b="1" i="0" u="none" strike="noStrike" kern="1200" cap="none" spc="0" normalizeH="0" baseline="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CPU</a:t>
            </a:r>
          </a:p>
        </p:txBody>
      </p:sp>
      <p:sp>
        <p:nvSpPr>
          <p:cNvPr id="4" name="Rectangle 3">
            <a:extLst>
              <a:ext uri="{FF2B5EF4-FFF2-40B4-BE49-F238E27FC236}">
                <a16:creationId xmlns:a16="http://schemas.microsoft.com/office/drawing/2014/main" id="{B0200649-34C2-6544-9AF3-429A5F69F558}"/>
              </a:ext>
            </a:extLst>
          </p:cNvPr>
          <p:cNvSpPr/>
          <p:nvPr/>
        </p:nvSpPr>
        <p:spPr>
          <a:xfrm>
            <a:off x="4752975" y="2762250"/>
            <a:ext cx="3762375"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4502" name="Rectangle 34">
            <a:extLst>
              <a:ext uri="{FF2B5EF4-FFF2-40B4-BE49-F238E27FC236}">
                <a16:creationId xmlns:a16="http://schemas.microsoft.com/office/drawing/2014/main" id="{6ECF6F0F-0AEC-0F4D-9C7B-438FAFD5DCE2}"/>
              </a:ext>
            </a:extLst>
          </p:cNvPr>
          <p:cNvSpPr>
            <a:spLocks noChangeArrowheads="1"/>
          </p:cNvSpPr>
          <p:nvPr/>
        </p:nvSpPr>
        <p:spPr bwMode="auto">
          <a:xfrm>
            <a:off x="-323850" y="6453188"/>
            <a:ext cx="705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Download from: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hlinkClick r:id="rId5"/>
              </a:rPr>
              <a:t>https://github.com/CMU-SAFARI/rowhammer</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 </a:t>
            </a:r>
          </a:p>
        </p:txBody>
      </p:sp>
      <p:sp>
        <p:nvSpPr>
          <p:cNvPr id="234503" name="TextBox 45">
            <a:extLst>
              <a:ext uri="{FF2B5EF4-FFF2-40B4-BE49-F238E27FC236}">
                <a16:creationId xmlns:a16="http://schemas.microsoft.com/office/drawing/2014/main" id="{ED1FCEFB-24AE-0E4F-82A7-3E5D8EC70182}"/>
              </a:ext>
            </a:extLst>
          </p:cNvPr>
          <p:cNvSpPr txBox="1">
            <a:spLocks noChangeArrowheads="1"/>
          </p:cNvSpPr>
          <p:nvPr/>
        </p:nvSpPr>
        <p:spPr bwMode="auto">
          <a:xfrm>
            <a:off x="4572000" y="1484313"/>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a:ln>
                  <a:noFill/>
                </a:ln>
                <a:solidFill>
                  <a:srgbClr val="FFFFFF"/>
                </a:solidFill>
                <a:effectLst/>
                <a:uLnTx/>
                <a:uFillTx/>
                <a:latin typeface="Calibri Light" panose="020F0302020204030204" pitchFamily="34" charset="0"/>
                <a:ea typeface="ＭＳ Ｐゴシック" panose="020B0600070205080204" pitchFamily="34" charset="-128"/>
                <a:cs typeface="+mn-cs"/>
              </a:rPr>
              <a:t>DRAM Module</a:t>
            </a:r>
          </a:p>
        </p:txBody>
      </p:sp>
      <p:sp>
        <p:nvSpPr>
          <p:cNvPr id="234504" name="Title 1">
            <a:extLst>
              <a:ext uri="{FF2B5EF4-FFF2-40B4-BE49-F238E27FC236}">
                <a16:creationId xmlns:a16="http://schemas.microsoft.com/office/drawing/2014/main" id="{D0CB68B2-89EA-774A-BEF5-EE722F21E2A6}"/>
              </a:ext>
            </a:extLst>
          </p:cNvPr>
          <p:cNvSpPr>
            <a:spLocks noGrp="1"/>
          </p:cNvSpPr>
          <p:nvPr>
            <p:ph type="title"/>
          </p:nvPr>
        </p:nvSpPr>
        <p:spPr>
          <a:xfrm>
            <a:off x="228600" y="44450"/>
            <a:ext cx="8915400" cy="1066800"/>
          </a:xfrm>
        </p:spPr>
        <p:txBody>
          <a:bodyPr/>
          <a:lstStyle/>
          <a:p>
            <a:pPr eaLnBrk="1" hangingPunct="1"/>
            <a:r>
              <a:rPr lang="en-US" altLang="en-US" sz="4000" b="0">
                <a:solidFill>
                  <a:srgbClr val="1A5712"/>
                </a:solidFill>
                <a:latin typeface="Garamond" panose="02020404030301010803" pitchFamily="18" charset="0"/>
                <a:ea typeface="ＭＳ Ｐゴシック" panose="020B0600070205080204" pitchFamily="34" charset="-128"/>
              </a:rPr>
              <a:t>A Simple Program Can Induce Many Errors</a:t>
            </a:r>
          </a:p>
        </p:txBody>
      </p:sp>
      <p:sp>
        <p:nvSpPr>
          <p:cNvPr id="54" name="DRAM">
            <a:extLst>
              <a:ext uri="{FF2B5EF4-FFF2-40B4-BE49-F238E27FC236}">
                <a16:creationId xmlns:a16="http://schemas.microsoft.com/office/drawing/2014/main" id="{D5279933-C21A-3F42-BCE1-93FEA7FCCA2A}"/>
              </a:ext>
            </a:extLst>
          </p:cNvPr>
          <p:cNvSpPr/>
          <p:nvPr/>
        </p:nvSpPr>
        <p:spPr>
          <a:xfrm>
            <a:off x="5029200" y="3200400"/>
            <a:ext cx="3657600" cy="310515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a:extLst>
              <a:ext uri="{FF2B5EF4-FFF2-40B4-BE49-F238E27FC236}">
                <a16:creationId xmlns:a16="http://schemas.microsoft.com/office/drawing/2014/main" id="{8B106F1F-B024-2F47-BE42-FE8FC8F6F205}"/>
              </a:ext>
            </a:extLst>
          </p:cNvPr>
          <p:cNvCxnSpPr>
            <a:stCxn id="57" idx="3"/>
            <a:endCxn id="61" idx="1"/>
          </p:cNvCxnSpPr>
          <p:nvPr/>
        </p:nvCxnSpPr>
        <p:spPr>
          <a:xfrm>
            <a:off x="5715000" y="5337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a:extLst>
              <a:ext uri="{FF2B5EF4-FFF2-40B4-BE49-F238E27FC236}">
                <a16:creationId xmlns:a16="http://schemas.microsoft.com/office/drawing/2014/main" id="{4E02B566-6A73-E541-9D1F-F097195BDCCA}"/>
              </a:ext>
            </a:extLst>
          </p:cNvPr>
          <p:cNvSpPr/>
          <p:nvPr/>
        </p:nvSpPr>
        <p:spPr>
          <a:xfrm>
            <a:off x="5105400" y="5146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a:extLst>
              <a:ext uri="{FF2B5EF4-FFF2-40B4-BE49-F238E27FC236}">
                <a16:creationId xmlns:a16="http://schemas.microsoft.com/office/drawing/2014/main" id="{E35C6956-A0EF-164F-8F33-087A5EDCB4BF}"/>
              </a:ext>
            </a:extLst>
          </p:cNvPr>
          <p:cNvCxnSpPr>
            <a:stCxn id="59" idx="3"/>
          </p:cNvCxnSpPr>
          <p:nvPr/>
        </p:nvCxnSpPr>
        <p:spPr>
          <a:xfrm>
            <a:off x="5715000" y="4194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a:extLst>
              <a:ext uri="{FF2B5EF4-FFF2-40B4-BE49-F238E27FC236}">
                <a16:creationId xmlns:a16="http://schemas.microsoft.com/office/drawing/2014/main" id="{F6289E95-6A73-2D4D-9737-493C31E96D21}"/>
              </a:ext>
            </a:extLst>
          </p:cNvPr>
          <p:cNvSpPr/>
          <p:nvPr/>
        </p:nvSpPr>
        <p:spPr>
          <a:xfrm>
            <a:off x="5105400" y="4003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a:extLst>
              <a:ext uri="{FF2B5EF4-FFF2-40B4-BE49-F238E27FC236}">
                <a16:creationId xmlns:a16="http://schemas.microsoft.com/office/drawing/2014/main" id="{2FED2C76-BCEC-6B47-9C39-30D6F38B6A77}"/>
              </a:ext>
            </a:extLst>
          </p:cNvPr>
          <p:cNvSpPr/>
          <p:nvPr/>
        </p:nvSpPr>
        <p:spPr>
          <a:xfrm>
            <a:off x="6096000" y="5527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a:extLst>
              <a:ext uri="{FF2B5EF4-FFF2-40B4-BE49-F238E27FC236}">
                <a16:creationId xmlns:a16="http://schemas.microsoft.com/office/drawing/2014/main" id="{A57423EC-43F2-B744-A035-333FA33D3284}"/>
              </a:ext>
            </a:extLst>
          </p:cNvPr>
          <p:cNvSpPr/>
          <p:nvPr/>
        </p:nvSpPr>
        <p:spPr>
          <a:xfrm>
            <a:off x="6096000" y="5146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a:extLst>
              <a:ext uri="{FF2B5EF4-FFF2-40B4-BE49-F238E27FC236}">
                <a16:creationId xmlns:a16="http://schemas.microsoft.com/office/drawing/2014/main" id="{03B608E0-830B-6B42-8A49-8C5B3AD684B1}"/>
              </a:ext>
            </a:extLst>
          </p:cNvPr>
          <p:cNvSpPr/>
          <p:nvPr/>
        </p:nvSpPr>
        <p:spPr>
          <a:xfrm>
            <a:off x="6096000" y="4765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a:extLst>
              <a:ext uri="{FF2B5EF4-FFF2-40B4-BE49-F238E27FC236}">
                <a16:creationId xmlns:a16="http://schemas.microsoft.com/office/drawing/2014/main" id="{1AB86341-6850-204E-A069-2DA3687379F5}"/>
              </a:ext>
            </a:extLst>
          </p:cNvPr>
          <p:cNvSpPr/>
          <p:nvPr/>
        </p:nvSpPr>
        <p:spPr>
          <a:xfrm>
            <a:off x="6096000" y="4384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a:extLst>
              <a:ext uri="{FF2B5EF4-FFF2-40B4-BE49-F238E27FC236}">
                <a16:creationId xmlns:a16="http://schemas.microsoft.com/office/drawing/2014/main" id="{F40B3386-9E5F-AF45-8442-C2E7E15FB21C}"/>
              </a:ext>
            </a:extLst>
          </p:cNvPr>
          <p:cNvSpPr/>
          <p:nvPr/>
        </p:nvSpPr>
        <p:spPr>
          <a:xfrm>
            <a:off x="6096000" y="4003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a:extLst>
              <a:ext uri="{FF2B5EF4-FFF2-40B4-BE49-F238E27FC236}">
                <a16:creationId xmlns:a16="http://schemas.microsoft.com/office/drawing/2014/main" id="{A92F999C-6BFC-704B-BF97-7F315A4A06D7}"/>
              </a:ext>
            </a:extLst>
          </p:cNvPr>
          <p:cNvSpPr/>
          <p:nvPr/>
        </p:nvSpPr>
        <p:spPr>
          <a:xfrm>
            <a:off x="6096000" y="3622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2" name="CPU">
            <a:extLst>
              <a:ext uri="{FF2B5EF4-FFF2-40B4-BE49-F238E27FC236}">
                <a16:creationId xmlns:a16="http://schemas.microsoft.com/office/drawing/2014/main" id="{09867CA5-F0EA-A04E-AA8A-6EC37E0DD47B}"/>
              </a:ext>
            </a:extLst>
          </p:cNvPr>
          <p:cNvSpPr/>
          <p:nvPr/>
        </p:nvSpPr>
        <p:spPr>
          <a:xfrm>
            <a:off x="419100" y="3352800"/>
            <a:ext cx="4152900" cy="3048000"/>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cache hits</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Flush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from cache</a:t>
            </a: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endParaRP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row hits</a:t>
            </a: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to </a:t>
            </a:r>
            <a:r>
              <a:rPr kumimoji="0" lang="en-US" sz="3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Read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in another row</a:t>
            </a:r>
          </a:p>
        </p:txBody>
      </p:sp>
    </p:spTree>
    <p:extLst>
      <p:ext uri="{BB962C8B-B14F-4D97-AF65-F5344CB8AC3E}">
        <p14:creationId xmlns:p14="http://schemas.microsoft.com/office/powerpoint/2010/main" val="3863676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Picture 48">
            <a:extLst>
              <a:ext uri="{FF2B5EF4-FFF2-40B4-BE49-F238E27FC236}">
                <a16:creationId xmlns:a16="http://schemas.microsoft.com/office/drawing/2014/main" id="{39073A82-CD01-5646-A384-2E790C2787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990600"/>
            <a:ext cx="37623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46" name="Picture 22">
            <a:extLst>
              <a:ext uri="{FF2B5EF4-FFF2-40B4-BE49-F238E27FC236}">
                <a16:creationId xmlns:a16="http://schemas.microsoft.com/office/drawing/2014/main" id="{E873CECE-5506-9A41-A5D2-9B86029E8C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13347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Right Arrow 2">
            <a:extLst>
              <a:ext uri="{FF2B5EF4-FFF2-40B4-BE49-F238E27FC236}">
                <a16:creationId xmlns:a16="http://schemas.microsoft.com/office/drawing/2014/main" id="{4058DD2F-5BFD-8C4B-8282-61CD3F7A5F61}"/>
              </a:ext>
            </a:extLst>
          </p:cNvPr>
          <p:cNvSpPr/>
          <p:nvPr/>
        </p:nvSpPr>
        <p:spPr>
          <a:xfrm>
            <a:off x="3429000" y="1566863"/>
            <a:ext cx="1411288" cy="895350"/>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236548" name="TextBox 6">
            <a:extLst>
              <a:ext uri="{FF2B5EF4-FFF2-40B4-BE49-F238E27FC236}">
                <a16:creationId xmlns:a16="http://schemas.microsoft.com/office/drawing/2014/main" id="{BD1DEE2B-DECC-7740-A6CE-A84C45C1861B}"/>
              </a:ext>
            </a:extLst>
          </p:cNvPr>
          <p:cNvSpPr txBox="1">
            <a:spLocks noChangeArrowheads="1"/>
          </p:cNvSpPr>
          <p:nvPr/>
        </p:nvSpPr>
        <p:spPr bwMode="auto">
          <a:xfrm>
            <a:off x="1116013" y="1484313"/>
            <a:ext cx="2447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5000" b="1" i="0" u="none" strike="noStrike" kern="1200" cap="none" spc="0" normalizeH="0" baseline="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CPU</a:t>
            </a:r>
          </a:p>
        </p:txBody>
      </p:sp>
      <p:sp>
        <p:nvSpPr>
          <p:cNvPr id="4" name="Rectangle 3">
            <a:extLst>
              <a:ext uri="{FF2B5EF4-FFF2-40B4-BE49-F238E27FC236}">
                <a16:creationId xmlns:a16="http://schemas.microsoft.com/office/drawing/2014/main" id="{33E3231A-9557-5945-919D-A551963E0FA0}"/>
              </a:ext>
            </a:extLst>
          </p:cNvPr>
          <p:cNvSpPr/>
          <p:nvPr/>
        </p:nvSpPr>
        <p:spPr>
          <a:xfrm>
            <a:off x="4752975" y="2762250"/>
            <a:ext cx="3762375"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a:extLst>
              <a:ext uri="{FF2B5EF4-FFF2-40B4-BE49-F238E27FC236}">
                <a16:creationId xmlns:a16="http://schemas.microsoft.com/office/drawing/2014/main" id="{BB458367-B19C-8B41-8BA2-0291DE191EB5}"/>
              </a:ext>
            </a:extLst>
          </p:cNvPr>
          <p:cNvSpPr/>
          <p:nvPr/>
        </p:nvSpPr>
        <p:spPr>
          <a:xfrm>
            <a:off x="457200" y="3200400"/>
            <a:ext cx="3657600" cy="310515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36551" name="Rectangle 34">
            <a:extLst>
              <a:ext uri="{FF2B5EF4-FFF2-40B4-BE49-F238E27FC236}">
                <a16:creationId xmlns:a16="http://schemas.microsoft.com/office/drawing/2014/main" id="{2B1B8EB1-67E0-6240-B0E2-C90C59CFC9EB}"/>
              </a:ext>
            </a:extLst>
          </p:cNvPr>
          <p:cNvSpPr>
            <a:spLocks noChangeArrowheads="1"/>
          </p:cNvSpPr>
          <p:nvPr/>
        </p:nvSpPr>
        <p:spPr bwMode="auto">
          <a:xfrm>
            <a:off x="-323850" y="6453188"/>
            <a:ext cx="705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Download from: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hlinkClick r:id="rId5"/>
              </a:rPr>
              <a:t>https://github.com/CMU-SAFARI/rowhammer</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 </a:t>
            </a:r>
          </a:p>
        </p:txBody>
      </p:sp>
      <p:sp>
        <p:nvSpPr>
          <p:cNvPr id="236552" name="TextBox 45">
            <a:extLst>
              <a:ext uri="{FF2B5EF4-FFF2-40B4-BE49-F238E27FC236}">
                <a16:creationId xmlns:a16="http://schemas.microsoft.com/office/drawing/2014/main" id="{9528D844-6E1D-104C-ABBE-4B2189B25D4A}"/>
              </a:ext>
            </a:extLst>
          </p:cNvPr>
          <p:cNvSpPr txBox="1">
            <a:spLocks noChangeArrowheads="1"/>
          </p:cNvSpPr>
          <p:nvPr/>
        </p:nvSpPr>
        <p:spPr bwMode="auto">
          <a:xfrm>
            <a:off x="4572000" y="1484313"/>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a:ln>
                  <a:noFill/>
                </a:ln>
                <a:solidFill>
                  <a:srgbClr val="FFFFFF"/>
                </a:solidFill>
                <a:effectLst/>
                <a:uLnTx/>
                <a:uFillTx/>
                <a:latin typeface="Calibri Light" panose="020F0302020204030204" pitchFamily="34" charset="0"/>
                <a:ea typeface="ＭＳ Ｐゴシック" panose="020B0600070205080204" pitchFamily="34" charset="-128"/>
                <a:cs typeface="+mn-cs"/>
              </a:rPr>
              <a:t>DRAM Module</a:t>
            </a:r>
          </a:p>
        </p:txBody>
      </p:sp>
      <p:sp>
        <p:nvSpPr>
          <p:cNvPr id="236553" name="Title 1">
            <a:extLst>
              <a:ext uri="{FF2B5EF4-FFF2-40B4-BE49-F238E27FC236}">
                <a16:creationId xmlns:a16="http://schemas.microsoft.com/office/drawing/2014/main" id="{1B4B6D58-B4AB-AB4A-B6F3-A7CBDF82C2F5}"/>
              </a:ext>
            </a:extLst>
          </p:cNvPr>
          <p:cNvSpPr>
            <a:spLocks noGrp="1"/>
          </p:cNvSpPr>
          <p:nvPr>
            <p:ph type="title"/>
          </p:nvPr>
        </p:nvSpPr>
        <p:spPr>
          <a:xfrm>
            <a:off x="228600" y="44450"/>
            <a:ext cx="8915400" cy="1066800"/>
          </a:xfrm>
        </p:spPr>
        <p:txBody>
          <a:bodyPr/>
          <a:lstStyle/>
          <a:p>
            <a:pPr eaLnBrk="1" hangingPunct="1"/>
            <a:r>
              <a:rPr lang="en-US" altLang="en-US" sz="4000" b="0">
                <a:solidFill>
                  <a:srgbClr val="1A5712"/>
                </a:solidFill>
                <a:latin typeface="Garamond" panose="02020404030301010803" pitchFamily="18" charset="0"/>
                <a:ea typeface="ＭＳ Ｐゴシック" panose="020B0600070205080204" pitchFamily="34" charset="-128"/>
              </a:rPr>
              <a:t>A Simple Program Can Induce Many Errors</a:t>
            </a:r>
          </a:p>
        </p:txBody>
      </p:sp>
      <p:sp>
        <p:nvSpPr>
          <p:cNvPr id="54" name="DRAM">
            <a:extLst>
              <a:ext uri="{FF2B5EF4-FFF2-40B4-BE49-F238E27FC236}">
                <a16:creationId xmlns:a16="http://schemas.microsoft.com/office/drawing/2014/main" id="{3B6E0AD0-2F4E-8242-AFDF-B34E32ED77C9}"/>
              </a:ext>
            </a:extLst>
          </p:cNvPr>
          <p:cNvSpPr/>
          <p:nvPr/>
        </p:nvSpPr>
        <p:spPr>
          <a:xfrm>
            <a:off x="5029200" y="3200400"/>
            <a:ext cx="3657600" cy="310515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a:extLst>
              <a:ext uri="{FF2B5EF4-FFF2-40B4-BE49-F238E27FC236}">
                <a16:creationId xmlns:a16="http://schemas.microsoft.com/office/drawing/2014/main" id="{09FA1A03-69AB-B64A-9A00-8CB827971E04}"/>
              </a:ext>
            </a:extLst>
          </p:cNvPr>
          <p:cNvSpPr/>
          <p:nvPr/>
        </p:nvSpPr>
        <p:spPr>
          <a:xfrm>
            <a:off x="6096000" y="5527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a:extLst>
              <a:ext uri="{FF2B5EF4-FFF2-40B4-BE49-F238E27FC236}">
                <a16:creationId xmlns:a16="http://schemas.microsoft.com/office/drawing/2014/main" id="{520288FA-5443-964B-8705-3DB20E6010E5}"/>
              </a:ext>
            </a:extLst>
          </p:cNvPr>
          <p:cNvSpPr/>
          <p:nvPr/>
        </p:nvSpPr>
        <p:spPr>
          <a:xfrm>
            <a:off x="6096000" y="5146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a:extLst>
              <a:ext uri="{FF2B5EF4-FFF2-40B4-BE49-F238E27FC236}">
                <a16:creationId xmlns:a16="http://schemas.microsoft.com/office/drawing/2014/main" id="{10746120-E4E7-CF4E-BDA2-E84A35175F95}"/>
              </a:ext>
            </a:extLst>
          </p:cNvPr>
          <p:cNvSpPr/>
          <p:nvPr/>
        </p:nvSpPr>
        <p:spPr>
          <a:xfrm>
            <a:off x="6096000" y="4765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a:extLst>
              <a:ext uri="{FF2B5EF4-FFF2-40B4-BE49-F238E27FC236}">
                <a16:creationId xmlns:a16="http://schemas.microsoft.com/office/drawing/2014/main" id="{38A17E21-B36B-AE45-A249-B9DD316711AB}"/>
              </a:ext>
            </a:extLst>
          </p:cNvPr>
          <p:cNvSpPr/>
          <p:nvPr/>
        </p:nvSpPr>
        <p:spPr>
          <a:xfrm>
            <a:off x="6096000" y="4384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a:extLst>
              <a:ext uri="{FF2B5EF4-FFF2-40B4-BE49-F238E27FC236}">
                <a16:creationId xmlns:a16="http://schemas.microsoft.com/office/drawing/2014/main" id="{BF9ABEE4-7EC9-B84C-98CD-7F2851B1BD16}"/>
              </a:ext>
            </a:extLst>
          </p:cNvPr>
          <p:cNvSpPr/>
          <p:nvPr/>
        </p:nvSpPr>
        <p:spPr>
          <a:xfrm>
            <a:off x="6096000" y="4003675"/>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a:extLst>
              <a:ext uri="{FF2B5EF4-FFF2-40B4-BE49-F238E27FC236}">
                <a16:creationId xmlns:a16="http://schemas.microsoft.com/office/drawing/2014/main" id="{37E45B6A-616F-0C40-A6BA-1D49C37ED637}"/>
              </a:ext>
            </a:extLst>
          </p:cNvPr>
          <p:cNvSpPr/>
          <p:nvPr/>
        </p:nvSpPr>
        <p:spPr>
          <a:xfrm>
            <a:off x="6096000" y="3622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a:extLst>
              <a:ext uri="{FF2B5EF4-FFF2-40B4-BE49-F238E27FC236}">
                <a16:creationId xmlns:a16="http://schemas.microsoft.com/office/drawing/2014/main" id="{42F77CA6-1241-824D-90A6-21AB0C4FED58}"/>
              </a:ext>
            </a:extLst>
          </p:cNvPr>
          <p:cNvCxnSpPr>
            <a:stCxn id="63" idx="3"/>
          </p:cNvCxnSpPr>
          <p:nvPr/>
        </p:nvCxnSpPr>
        <p:spPr>
          <a:xfrm>
            <a:off x="5715000" y="5337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a:extLst>
              <a:ext uri="{FF2B5EF4-FFF2-40B4-BE49-F238E27FC236}">
                <a16:creationId xmlns:a16="http://schemas.microsoft.com/office/drawing/2014/main" id="{A43023B0-4895-E144-8B3E-60C308085738}"/>
              </a:ext>
            </a:extLst>
          </p:cNvPr>
          <p:cNvSpPr/>
          <p:nvPr/>
        </p:nvSpPr>
        <p:spPr>
          <a:xfrm>
            <a:off x="5105400" y="5146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a:extLst>
              <a:ext uri="{FF2B5EF4-FFF2-40B4-BE49-F238E27FC236}">
                <a16:creationId xmlns:a16="http://schemas.microsoft.com/office/drawing/2014/main" id="{0C305684-4608-504B-BA77-BBCDEBEEBEC4}"/>
              </a:ext>
            </a:extLst>
          </p:cNvPr>
          <p:cNvCxnSpPr>
            <a:stCxn id="65" idx="3"/>
          </p:cNvCxnSpPr>
          <p:nvPr/>
        </p:nvCxnSpPr>
        <p:spPr>
          <a:xfrm>
            <a:off x="5715000" y="4194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a:extLst>
              <a:ext uri="{FF2B5EF4-FFF2-40B4-BE49-F238E27FC236}">
                <a16:creationId xmlns:a16="http://schemas.microsoft.com/office/drawing/2014/main" id="{2E1C4C15-2323-8D4C-9840-0FBECFFB7F00}"/>
              </a:ext>
            </a:extLst>
          </p:cNvPr>
          <p:cNvSpPr/>
          <p:nvPr/>
        </p:nvSpPr>
        <p:spPr>
          <a:xfrm>
            <a:off x="5105400" y="4003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85973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3" name="Picture 48">
            <a:extLst>
              <a:ext uri="{FF2B5EF4-FFF2-40B4-BE49-F238E27FC236}">
                <a16:creationId xmlns:a16="http://schemas.microsoft.com/office/drawing/2014/main" id="{8CC3AA7A-98FD-3C44-937D-534988D345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990600"/>
            <a:ext cx="37623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594" name="Picture 22">
            <a:extLst>
              <a:ext uri="{FF2B5EF4-FFF2-40B4-BE49-F238E27FC236}">
                <a16:creationId xmlns:a16="http://schemas.microsoft.com/office/drawing/2014/main" id="{15140CCC-4DA5-594D-867C-8874C67D15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13347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Right Arrow 2">
            <a:extLst>
              <a:ext uri="{FF2B5EF4-FFF2-40B4-BE49-F238E27FC236}">
                <a16:creationId xmlns:a16="http://schemas.microsoft.com/office/drawing/2014/main" id="{B40E5C1B-BEB5-E443-BFA4-5CBCF75DD9B5}"/>
              </a:ext>
            </a:extLst>
          </p:cNvPr>
          <p:cNvSpPr/>
          <p:nvPr/>
        </p:nvSpPr>
        <p:spPr>
          <a:xfrm>
            <a:off x="3429000" y="1566863"/>
            <a:ext cx="1411288" cy="895350"/>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238596" name="TextBox 6">
            <a:extLst>
              <a:ext uri="{FF2B5EF4-FFF2-40B4-BE49-F238E27FC236}">
                <a16:creationId xmlns:a16="http://schemas.microsoft.com/office/drawing/2014/main" id="{28B8699A-0446-1B47-B864-859D0DE62497}"/>
              </a:ext>
            </a:extLst>
          </p:cNvPr>
          <p:cNvSpPr txBox="1">
            <a:spLocks noChangeArrowheads="1"/>
          </p:cNvSpPr>
          <p:nvPr/>
        </p:nvSpPr>
        <p:spPr bwMode="auto">
          <a:xfrm>
            <a:off x="1116013" y="1484313"/>
            <a:ext cx="2447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5000" b="1" i="0" u="none" strike="noStrike" kern="1200" cap="none" spc="0" normalizeH="0" baseline="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CPU</a:t>
            </a:r>
          </a:p>
        </p:txBody>
      </p:sp>
      <p:sp>
        <p:nvSpPr>
          <p:cNvPr id="4" name="Rectangle 3">
            <a:extLst>
              <a:ext uri="{FF2B5EF4-FFF2-40B4-BE49-F238E27FC236}">
                <a16:creationId xmlns:a16="http://schemas.microsoft.com/office/drawing/2014/main" id="{07648CAD-7403-E34F-B406-D95C9116E9D3}"/>
              </a:ext>
            </a:extLst>
          </p:cNvPr>
          <p:cNvSpPr/>
          <p:nvPr/>
        </p:nvSpPr>
        <p:spPr>
          <a:xfrm>
            <a:off x="4752975" y="2762250"/>
            <a:ext cx="3762375"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a:extLst>
              <a:ext uri="{FF2B5EF4-FFF2-40B4-BE49-F238E27FC236}">
                <a16:creationId xmlns:a16="http://schemas.microsoft.com/office/drawing/2014/main" id="{49F9CD7F-AC89-0740-AFF0-0B00F790E927}"/>
              </a:ext>
            </a:extLst>
          </p:cNvPr>
          <p:cNvSpPr/>
          <p:nvPr/>
        </p:nvSpPr>
        <p:spPr>
          <a:xfrm>
            <a:off x="457200" y="3200400"/>
            <a:ext cx="3657600" cy="310515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238599" name="Rectangle 34">
            <a:extLst>
              <a:ext uri="{FF2B5EF4-FFF2-40B4-BE49-F238E27FC236}">
                <a16:creationId xmlns:a16="http://schemas.microsoft.com/office/drawing/2014/main" id="{FEE75924-8801-1F45-AC48-38994AEFD3E7}"/>
              </a:ext>
            </a:extLst>
          </p:cNvPr>
          <p:cNvSpPr>
            <a:spLocks noChangeArrowheads="1"/>
          </p:cNvSpPr>
          <p:nvPr/>
        </p:nvSpPr>
        <p:spPr bwMode="auto">
          <a:xfrm>
            <a:off x="-323850" y="6453188"/>
            <a:ext cx="705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Download from: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hlinkClick r:id="rId5"/>
              </a:rPr>
              <a:t>https://github.com/CMU-SAFARI/rowhammer</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 </a:t>
            </a:r>
          </a:p>
        </p:txBody>
      </p:sp>
      <p:sp>
        <p:nvSpPr>
          <p:cNvPr id="238600" name="TextBox 45">
            <a:extLst>
              <a:ext uri="{FF2B5EF4-FFF2-40B4-BE49-F238E27FC236}">
                <a16:creationId xmlns:a16="http://schemas.microsoft.com/office/drawing/2014/main" id="{FC131C59-35E5-564F-9636-599366AEB496}"/>
              </a:ext>
            </a:extLst>
          </p:cNvPr>
          <p:cNvSpPr txBox="1">
            <a:spLocks noChangeArrowheads="1"/>
          </p:cNvSpPr>
          <p:nvPr/>
        </p:nvSpPr>
        <p:spPr bwMode="auto">
          <a:xfrm>
            <a:off x="4572000" y="1484313"/>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a:ln>
                  <a:noFill/>
                </a:ln>
                <a:solidFill>
                  <a:srgbClr val="FFFFFF"/>
                </a:solidFill>
                <a:effectLst/>
                <a:uLnTx/>
                <a:uFillTx/>
                <a:latin typeface="Calibri Light" panose="020F0302020204030204" pitchFamily="34" charset="0"/>
                <a:ea typeface="ＭＳ Ｐゴシック" panose="020B0600070205080204" pitchFamily="34" charset="-128"/>
                <a:cs typeface="+mn-cs"/>
              </a:rPr>
              <a:t>DRAM Module</a:t>
            </a:r>
          </a:p>
        </p:txBody>
      </p:sp>
      <p:sp>
        <p:nvSpPr>
          <p:cNvPr id="238601" name="Title 1">
            <a:extLst>
              <a:ext uri="{FF2B5EF4-FFF2-40B4-BE49-F238E27FC236}">
                <a16:creationId xmlns:a16="http://schemas.microsoft.com/office/drawing/2014/main" id="{AE86203F-055F-224A-92DF-FFA7200D0B9D}"/>
              </a:ext>
            </a:extLst>
          </p:cNvPr>
          <p:cNvSpPr>
            <a:spLocks noGrp="1"/>
          </p:cNvSpPr>
          <p:nvPr>
            <p:ph type="title"/>
          </p:nvPr>
        </p:nvSpPr>
        <p:spPr>
          <a:xfrm>
            <a:off x="228600" y="44450"/>
            <a:ext cx="8915400" cy="1066800"/>
          </a:xfrm>
        </p:spPr>
        <p:txBody>
          <a:bodyPr/>
          <a:lstStyle/>
          <a:p>
            <a:pPr eaLnBrk="1" hangingPunct="1"/>
            <a:r>
              <a:rPr lang="en-US" altLang="en-US" sz="4000" b="0">
                <a:solidFill>
                  <a:srgbClr val="1A5712"/>
                </a:solidFill>
                <a:latin typeface="Garamond" panose="02020404030301010803" pitchFamily="18" charset="0"/>
                <a:ea typeface="ＭＳ Ｐゴシック" panose="020B0600070205080204" pitchFamily="34" charset="-128"/>
              </a:rPr>
              <a:t>A Simple Program Can Induce Many Errors</a:t>
            </a:r>
          </a:p>
        </p:txBody>
      </p:sp>
      <p:sp>
        <p:nvSpPr>
          <p:cNvPr id="54" name="DRAM">
            <a:extLst>
              <a:ext uri="{FF2B5EF4-FFF2-40B4-BE49-F238E27FC236}">
                <a16:creationId xmlns:a16="http://schemas.microsoft.com/office/drawing/2014/main" id="{7FFF6B27-BB4A-E340-8A90-DC05F2331666}"/>
              </a:ext>
            </a:extLst>
          </p:cNvPr>
          <p:cNvSpPr/>
          <p:nvPr/>
        </p:nvSpPr>
        <p:spPr>
          <a:xfrm>
            <a:off x="5029200" y="3200400"/>
            <a:ext cx="3657600" cy="310515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a:extLst>
              <a:ext uri="{FF2B5EF4-FFF2-40B4-BE49-F238E27FC236}">
                <a16:creationId xmlns:a16="http://schemas.microsoft.com/office/drawing/2014/main" id="{06C87CA5-4473-5149-B11B-B03954F16A2D}"/>
              </a:ext>
            </a:extLst>
          </p:cNvPr>
          <p:cNvSpPr/>
          <p:nvPr/>
        </p:nvSpPr>
        <p:spPr>
          <a:xfrm>
            <a:off x="6096000" y="5527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a:extLst>
              <a:ext uri="{FF2B5EF4-FFF2-40B4-BE49-F238E27FC236}">
                <a16:creationId xmlns:a16="http://schemas.microsoft.com/office/drawing/2014/main" id="{A6A5BC3F-AFED-4D49-97FD-7FCB25BFF176}"/>
              </a:ext>
            </a:extLst>
          </p:cNvPr>
          <p:cNvSpPr/>
          <p:nvPr/>
        </p:nvSpPr>
        <p:spPr>
          <a:xfrm>
            <a:off x="6096000" y="5146675"/>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a:extLst>
              <a:ext uri="{FF2B5EF4-FFF2-40B4-BE49-F238E27FC236}">
                <a16:creationId xmlns:a16="http://schemas.microsoft.com/office/drawing/2014/main" id="{F4F83C98-9DC7-5F45-9C39-23C254DCCA76}"/>
              </a:ext>
            </a:extLst>
          </p:cNvPr>
          <p:cNvSpPr/>
          <p:nvPr/>
        </p:nvSpPr>
        <p:spPr>
          <a:xfrm>
            <a:off x="6096000" y="4765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a:extLst>
              <a:ext uri="{FF2B5EF4-FFF2-40B4-BE49-F238E27FC236}">
                <a16:creationId xmlns:a16="http://schemas.microsoft.com/office/drawing/2014/main" id="{4A3531D4-D8D2-C148-8807-E247146604F7}"/>
              </a:ext>
            </a:extLst>
          </p:cNvPr>
          <p:cNvSpPr/>
          <p:nvPr/>
        </p:nvSpPr>
        <p:spPr>
          <a:xfrm>
            <a:off x="6096000" y="4384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a:extLst>
              <a:ext uri="{FF2B5EF4-FFF2-40B4-BE49-F238E27FC236}">
                <a16:creationId xmlns:a16="http://schemas.microsoft.com/office/drawing/2014/main" id="{1D1F8D63-9991-A74D-8F67-1292243519F6}"/>
              </a:ext>
            </a:extLst>
          </p:cNvPr>
          <p:cNvSpPr/>
          <p:nvPr/>
        </p:nvSpPr>
        <p:spPr>
          <a:xfrm>
            <a:off x="6096000" y="4003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a:extLst>
              <a:ext uri="{FF2B5EF4-FFF2-40B4-BE49-F238E27FC236}">
                <a16:creationId xmlns:a16="http://schemas.microsoft.com/office/drawing/2014/main" id="{6D3682C4-F629-FA4E-8B50-1F428384713E}"/>
              </a:ext>
            </a:extLst>
          </p:cNvPr>
          <p:cNvSpPr/>
          <p:nvPr/>
        </p:nvSpPr>
        <p:spPr>
          <a:xfrm>
            <a:off x="6096000" y="3622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a:extLst>
              <a:ext uri="{FF2B5EF4-FFF2-40B4-BE49-F238E27FC236}">
                <a16:creationId xmlns:a16="http://schemas.microsoft.com/office/drawing/2014/main" id="{33B64E5F-74F3-194E-AF45-9520F4D572C6}"/>
              </a:ext>
            </a:extLst>
          </p:cNvPr>
          <p:cNvCxnSpPr>
            <a:stCxn id="63" idx="3"/>
          </p:cNvCxnSpPr>
          <p:nvPr/>
        </p:nvCxnSpPr>
        <p:spPr>
          <a:xfrm>
            <a:off x="5715000" y="5337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a:extLst>
              <a:ext uri="{FF2B5EF4-FFF2-40B4-BE49-F238E27FC236}">
                <a16:creationId xmlns:a16="http://schemas.microsoft.com/office/drawing/2014/main" id="{3676FAEB-4225-9942-9A73-74E20D4FA88C}"/>
              </a:ext>
            </a:extLst>
          </p:cNvPr>
          <p:cNvSpPr/>
          <p:nvPr/>
        </p:nvSpPr>
        <p:spPr>
          <a:xfrm>
            <a:off x="5105400" y="5146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a:extLst>
              <a:ext uri="{FF2B5EF4-FFF2-40B4-BE49-F238E27FC236}">
                <a16:creationId xmlns:a16="http://schemas.microsoft.com/office/drawing/2014/main" id="{CE125E15-C20E-E14B-B2F0-AF10DB77D29A}"/>
              </a:ext>
            </a:extLst>
          </p:cNvPr>
          <p:cNvCxnSpPr>
            <a:stCxn id="65" idx="3"/>
          </p:cNvCxnSpPr>
          <p:nvPr/>
        </p:nvCxnSpPr>
        <p:spPr>
          <a:xfrm>
            <a:off x="5715000" y="4194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a:extLst>
              <a:ext uri="{FF2B5EF4-FFF2-40B4-BE49-F238E27FC236}">
                <a16:creationId xmlns:a16="http://schemas.microsoft.com/office/drawing/2014/main" id="{A367521E-6B5F-4B4E-8F1A-03E74DA1DBC7}"/>
              </a:ext>
            </a:extLst>
          </p:cNvPr>
          <p:cNvSpPr/>
          <p:nvPr/>
        </p:nvSpPr>
        <p:spPr>
          <a:xfrm>
            <a:off x="5105400" y="4003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61382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1" name="Picture 48">
            <a:extLst>
              <a:ext uri="{FF2B5EF4-FFF2-40B4-BE49-F238E27FC236}">
                <a16:creationId xmlns:a16="http://schemas.microsoft.com/office/drawing/2014/main" id="{7C23E113-B6EF-2F49-83D7-B364A90FAC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990600"/>
            <a:ext cx="37623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2" name="Picture 22">
            <a:extLst>
              <a:ext uri="{FF2B5EF4-FFF2-40B4-BE49-F238E27FC236}">
                <a16:creationId xmlns:a16="http://schemas.microsoft.com/office/drawing/2014/main" id="{CB271727-4A0A-E546-AA33-A3712050E2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13347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eft-Right Arrow 2">
            <a:extLst>
              <a:ext uri="{FF2B5EF4-FFF2-40B4-BE49-F238E27FC236}">
                <a16:creationId xmlns:a16="http://schemas.microsoft.com/office/drawing/2014/main" id="{314C4A05-9F51-814B-9F50-B3B84644F14C}"/>
              </a:ext>
            </a:extLst>
          </p:cNvPr>
          <p:cNvSpPr/>
          <p:nvPr/>
        </p:nvSpPr>
        <p:spPr>
          <a:xfrm>
            <a:off x="3429000" y="1566863"/>
            <a:ext cx="1411288" cy="895350"/>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240644" name="TextBox 6">
            <a:extLst>
              <a:ext uri="{FF2B5EF4-FFF2-40B4-BE49-F238E27FC236}">
                <a16:creationId xmlns:a16="http://schemas.microsoft.com/office/drawing/2014/main" id="{A34AB316-D850-9A4F-B914-1FABD8B30D61}"/>
              </a:ext>
            </a:extLst>
          </p:cNvPr>
          <p:cNvSpPr txBox="1">
            <a:spLocks noChangeArrowheads="1"/>
          </p:cNvSpPr>
          <p:nvPr/>
        </p:nvSpPr>
        <p:spPr bwMode="auto">
          <a:xfrm>
            <a:off x="1116013" y="1484313"/>
            <a:ext cx="2447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5000" b="1" i="0" u="none" strike="noStrike" kern="1200" cap="none" spc="0" normalizeH="0" baseline="0" noProof="0">
                <a:ln>
                  <a:noFill/>
                </a:ln>
                <a:solidFill>
                  <a:srgbClr val="595959"/>
                </a:solidFill>
                <a:effectLst/>
                <a:uLnTx/>
                <a:uFillTx/>
                <a:latin typeface="Calibri Light" panose="020F0302020204030204" pitchFamily="34" charset="0"/>
                <a:ea typeface="ＭＳ Ｐゴシック" panose="020B0600070205080204" pitchFamily="34" charset="-128"/>
                <a:cs typeface="+mn-cs"/>
              </a:rPr>
              <a:t>CPU</a:t>
            </a:r>
          </a:p>
        </p:txBody>
      </p:sp>
      <p:sp>
        <p:nvSpPr>
          <p:cNvPr id="4" name="Rectangle 3">
            <a:extLst>
              <a:ext uri="{FF2B5EF4-FFF2-40B4-BE49-F238E27FC236}">
                <a16:creationId xmlns:a16="http://schemas.microsoft.com/office/drawing/2014/main" id="{A953A619-6804-8941-AB0B-D139A8B71057}"/>
              </a:ext>
            </a:extLst>
          </p:cNvPr>
          <p:cNvSpPr/>
          <p:nvPr/>
        </p:nvSpPr>
        <p:spPr>
          <a:xfrm>
            <a:off x="4752975" y="2762250"/>
            <a:ext cx="3762375"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DRAM">
            <a:extLst>
              <a:ext uri="{FF2B5EF4-FFF2-40B4-BE49-F238E27FC236}">
                <a16:creationId xmlns:a16="http://schemas.microsoft.com/office/drawing/2014/main" id="{EE271502-DAC4-2449-B3AF-AAE676BCE7F4}"/>
              </a:ext>
            </a:extLst>
          </p:cNvPr>
          <p:cNvSpPr/>
          <p:nvPr/>
        </p:nvSpPr>
        <p:spPr>
          <a:xfrm>
            <a:off x="5029200" y="3200400"/>
            <a:ext cx="3657600" cy="310515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ow">
            <a:extLst>
              <a:ext uri="{FF2B5EF4-FFF2-40B4-BE49-F238E27FC236}">
                <a16:creationId xmlns:a16="http://schemas.microsoft.com/office/drawing/2014/main" id="{2B86D936-C19D-5F48-B9B5-3C2FFC3D6BF5}"/>
              </a:ext>
            </a:extLst>
          </p:cNvPr>
          <p:cNvSpPr/>
          <p:nvPr/>
        </p:nvSpPr>
        <p:spPr>
          <a:xfrm>
            <a:off x="6096000" y="5527675"/>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9" name="RowY">
            <a:extLst>
              <a:ext uri="{FF2B5EF4-FFF2-40B4-BE49-F238E27FC236}">
                <a16:creationId xmlns:a16="http://schemas.microsoft.com/office/drawing/2014/main" id="{442234C5-61C9-914A-8550-98DF43FD6B49}"/>
              </a:ext>
            </a:extLst>
          </p:cNvPr>
          <p:cNvSpPr/>
          <p:nvPr/>
        </p:nvSpPr>
        <p:spPr>
          <a:xfrm>
            <a:off x="6096000" y="5146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0" name="Row">
            <a:extLst>
              <a:ext uri="{FF2B5EF4-FFF2-40B4-BE49-F238E27FC236}">
                <a16:creationId xmlns:a16="http://schemas.microsoft.com/office/drawing/2014/main" id="{288AC0CD-DC1E-F141-B024-D7A170D1319F}"/>
              </a:ext>
            </a:extLst>
          </p:cNvPr>
          <p:cNvSpPr/>
          <p:nvPr/>
        </p:nvSpPr>
        <p:spPr>
          <a:xfrm>
            <a:off x="6096000" y="4765675"/>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1" name="Row">
            <a:extLst>
              <a:ext uri="{FF2B5EF4-FFF2-40B4-BE49-F238E27FC236}">
                <a16:creationId xmlns:a16="http://schemas.microsoft.com/office/drawing/2014/main" id="{244E6D57-34B2-8349-901F-94403EC2CB24}"/>
              </a:ext>
            </a:extLst>
          </p:cNvPr>
          <p:cNvSpPr/>
          <p:nvPr/>
        </p:nvSpPr>
        <p:spPr>
          <a:xfrm>
            <a:off x="6096000" y="4384675"/>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2" name="RowX">
            <a:extLst>
              <a:ext uri="{FF2B5EF4-FFF2-40B4-BE49-F238E27FC236}">
                <a16:creationId xmlns:a16="http://schemas.microsoft.com/office/drawing/2014/main" id="{3F019A39-81FD-F04A-B87C-754A18A7ED95}"/>
              </a:ext>
            </a:extLst>
          </p:cNvPr>
          <p:cNvSpPr/>
          <p:nvPr/>
        </p:nvSpPr>
        <p:spPr>
          <a:xfrm>
            <a:off x="6096000" y="4003675"/>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3" name="Row">
            <a:extLst>
              <a:ext uri="{FF2B5EF4-FFF2-40B4-BE49-F238E27FC236}">
                <a16:creationId xmlns:a16="http://schemas.microsoft.com/office/drawing/2014/main" id="{C660066D-0A1D-BC42-857F-ADE645C516BB}"/>
              </a:ext>
            </a:extLst>
          </p:cNvPr>
          <p:cNvSpPr/>
          <p:nvPr/>
        </p:nvSpPr>
        <p:spPr>
          <a:xfrm>
            <a:off x="6096000" y="3622675"/>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6" name="CPU">
            <a:extLst>
              <a:ext uri="{FF2B5EF4-FFF2-40B4-BE49-F238E27FC236}">
                <a16:creationId xmlns:a16="http://schemas.microsoft.com/office/drawing/2014/main" id="{CE4552C5-1F61-4B4B-99C1-84CC4AC9D663}"/>
              </a:ext>
            </a:extLst>
          </p:cNvPr>
          <p:cNvSpPr/>
          <p:nvPr/>
        </p:nvSpPr>
        <p:spPr>
          <a:xfrm>
            <a:off x="457200" y="3200400"/>
            <a:ext cx="3657600" cy="310515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Error">
            <a:extLst>
              <a:ext uri="{FF2B5EF4-FFF2-40B4-BE49-F238E27FC236}">
                <a16:creationId xmlns:a16="http://schemas.microsoft.com/office/drawing/2014/main" id="{B03CEBA4-2D72-4B45-AB7F-D0C13BF86394}"/>
              </a:ext>
            </a:extLst>
          </p:cNvPr>
          <p:cNvSpPr/>
          <p:nvPr/>
        </p:nvSpPr>
        <p:spPr>
          <a:xfrm>
            <a:off x="6600825" y="4765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Error">
            <a:extLst>
              <a:ext uri="{FF2B5EF4-FFF2-40B4-BE49-F238E27FC236}">
                <a16:creationId xmlns:a16="http://schemas.microsoft.com/office/drawing/2014/main" id="{6A07EDAD-48E5-9E46-B50D-49E02F36049F}"/>
              </a:ext>
            </a:extLst>
          </p:cNvPr>
          <p:cNvSpPr/>
          <p:nvPr/>
        </p:nvSpPr>
        <p:spPr>
          <a:xfrm>
            <a:off x="6981825" y="5527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Error">
            <a:extLst>
              <a:ext uri="{FF2B5EF4-FFF2-40B4-BE49-F238E27FC236}">
                <a16:creationId xmlns:a16="http://schemas.microsoft.com/office/drawing/2014/main" id="{A835DB4F-F73A-F54A-985A-81D57D0DF070}"/>
              </a:ext>
            </a:extLst>
          </p:cNvPr>
          <p:cNvSpPr/>
          <p:nvPr/>
        </p:nvSpPr>
        <p:spPr>
          <a:xfrm>
            <a:off x="6600825" y="5527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Error">
            <a:extLst>
              <a:ext uri="{FF2B5EF4-FFF2-40B4-BE49-F238E27FC236}">
                <a16:creationId xmlns:a16="http://schemas.microsoft.com/office/drawing/2014/main" id="{A9EB5590-D183-7F41-B995-4A8B3FFA12D7}"/>
              </a:ext>
            </a:extLst>
          </p:cNvPr>
          <p:cNvSpPr/>
          <p:nvPr/>
        </p:nvSpPr>
        <p:spPr>
          <a:xfrm>
            <a:off x="7362825" y="5527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Error">
            <a:extLst>
              <a:ext uri="{FF2B5EF4-FFF2-40B4-BE49-F238E27FC236}">
                <a16:creationId xmlns:a16="http://schemas.microsoft.com/office/drawing/2014/main" id="{BB2671CE-C726-6E48-9694-5971BC739022}"/>
              </a:ext>
            </a:extLst>
          </p:cNvPr>
          <p:cNvSpPr/>
          <p:nvPr/>
        </p:nvSpPr>
        <p:spPr>
          <a:xfrm>
            <a:off x="7743825" y="4765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Error">
            <a:extLst>
              <a:ext uri="{FF2B5EF4-FFF2-40B4-BE49-F238E27FC236}">
                <a16:creationId xmlns:a16="http://schemas.microsoft.com/office/drawing/2014/main" id="{3F011AB2-8153-8D4B-BAE6-462D9B539277}"/>
              </a:ext>
            </a:extLst>
          </p:cNvPr>
          <p:cNvSpPr/>
          <p:nvPr/>
        </p:nvSpPr>
        <p:spPr>
          <a:xfrm>
            <a:off x="7743825" y="3622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Error">
            <a:extLst>
              <a:ext uri="{FF2B5EF4-FFF2-40B4-BE49-F238E27FC236}">
                <a16:creationId xmlns:a16="http://schemas.microsoft.com/office/drawing/2014/main" id="{70B60492-19B7-DB4C-AED1-375E8418C09D}"/>
              </a:ext>
            </a:extLst>
          </p:cNvPr>
          <p:cNvSpPr/>
          <p:nvPr/>
        </p:nvSpPr>
        <p:spPr>
          <a:xfrm>
            <a:off x="7362825" y="4384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Error">
            <a:extLst>
              <a:ext uri="{FF2B5EF4-FFF2-40B4-BE49-F238E27FC236}">
                <a16:creationId xmlns:a16="http://schemas.microsoft.com/office/drawing/2014/main" id="{2ADE0B1F-CFAD-0F41-AB00-03CA6C834EBF}"/>
              </a:ext>
            </a:extLst>
          </p:cNvPr>
          <p:cNvSpPr/>
          <p:nvPr/>
        </p:nvSpPr>
        <p:spPr>
          <a:xfrm>
            <a:off x="6981825" y="4384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Error">
            <a:extLst>
              <a:ext uri="{FF2B5EF4-FFF2-40B4-BE49-F238E27FC236}">
                <a16:creationId xmlns:a16="http://schemas.microsoft.com/office/drawing/2014/main" id="{D6FDF144-CD83-8F4F-AFBF-7C77CB8BB670}"/>
              </a:ext>
            </a:extLst>
          </p:cNvPr>
          <p:cNvSpPr/>
          <p:nvPr/>
        </p:nvSpPr>
        <p:spPr>
          <a:xfrm>
            <a:off x="6981825" y="3622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Error">
            <a:extLst>
              <a:ext uri="{FF2B5EF4-FFF2-40B4-BE49-F238E27FC236}">
                <a16:creationId xmlns:a16="http://schemas.microsoft.com/office/drawing/2014/main" id="{D0FC2F78-168A-7D42-83B8-54B08306DBE5}"/>
              </a:ext>
            </a:extLst>
          </p:cNvPr>
          <p:cNvSpPr/>
          <p:nvPr/>
        </p:nvSpPr>
        <p:spPr>
          <a:xfrm>
            <a:off x="6219825" y="3622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Error">
            <a:extLst>
              <a:ext uri="{FF2B5EF4-FFF2-40B4-BE49-F238E27FC236}">
                <a16:creationId xmlns:a16="http://schemas.microsoft.com/office/drawing/2014/main" id="{DBD43B53-4774-9F48-B8BF-B3AA8A24B65C}"/>
              </a:ext>
            </a:extLst>
          </p:cNvPr>
          <p:cNvSpPr/>
          <p:nvPr/>
        </p:nvSpPr>
        <p:spPr>
          <a:xfrm>
            <a:off x="6219825" y="4384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Error">
            <a:extLst>
              <a:ext uri="{FF2B5EF4-FFF2-40B4-BE49-F238E27FC236}">
                <a16:creationId xmlns:a16="http://schemas.microsoft.com/office/drawing/2014/main" id="{3BA54275-0311-A249-B78B-E1DE3393B639}"/>
              </a:ext>
            </a:extLst>
          </p:cNvPr>
          <p:cNvSpPr/>
          <p:nvPr/>
        </p:nvSpPr>
        <p:spPr>
          <a:xfrm>
            <a:off x="6219825" y="4765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Error">
            <a:extLst>
              <a:ext uri="{FF2B5EF4-FFF2-40B4-BE49-F238E27FC236}">
                <a16:creationId xmlns:a16="http://schemas.microsoft.com/office/drawing/2014/main" id="{848217EA-8AD7-8C4E-86A9-ED8870881FE2}"/>
              </a:ext>
            </a:extLst>
          </p:cNvPr>
          <p:cNvSpPr/>
          <p:nvPr/>
        </p:nvSpPr>
        <p:spPr>
          <a:xfrm>
            <a:off x="7362825" y="4765675"/>
            <a:ext cx="381000" cy="3810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YArrow">
            <a:extLst>
              <a:ext uri="{FF2B5EF4-FFF2-40B4-BE49-F238E27FC236}">
                <a16:creationId xmlns:a16="http://schemas.microsoft.com/office/drawing/2014/main" id="{E6EC28D8-711A-164F-963C-ED01B2C400FF}"/>
              </a:ext>
            </a:extLst>
          </p:cNvPr>
          <p:cNvCxnSpPr>
            <a:stCxn id="51" idx="3"/>
          </p:cNvCxnSpPr>
          <p:nvPr/>
        </p:nvCxnSpPr>
        <p:spPr>
          <a:xfrm>
            <a:off x="5715000" y="5337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a:extLst>
              <a:ext uri="{FF2B5EF4-FFF2-40B4-BE49-F238E27FC236}">
                <a16:creationId xmlns:a16="http://schemas.microsoft.com/office/drawing/2014/main" id="{6546FDDA-D94B-DE42-A335-2900AB5FB6A7}"/>
              </a:ext>
            </a:extLst>
          </p:cNvPr>
          <p:cNvSpPr/>
          <p:nvPr/>
        </p:nvSpPr>
        <p:spPr>
          <a:xfrm>
            <a:off x="5105400" y="5146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2" name="XArrow">
            <a:extLst>
              <a:ext uri="{FF2B5EF4-FFF2-40B4-BE49-F238E27FC236}">
                <a16:creationId xmlns:a16="http://schemas.microsoft.com/office/drawing/2014/main" id="{2020CFC6-D5C5-0241-8D90-C088E394E260}"/>
              </a:ext>
            </a:extLst>
          </p:cNvPr>
          <p:cNvCxnSpPr>
            <a:stCxn id="53" idx="3"/>
          </p:cNvCxnSpPr>
          <p:nvPr/>
        </p:nvCxnSpPr>
        <p:spPr>
          <a:xfrm>
            <a:off x="5715000" y="4194175"/>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a:extLst>
              <a:ext uri="{FF2B5EF4-FFF2-40B4-BE49-F238E27FC236}">
                <a16:creationId xmlns:a16="http://schemas.microsoft.com/office/drawing/2014/main" id="{4C3C0F31-1658-7941-ACC3-6E0852708504}"/>
              </a:ext>
            </a:extLst>
          </p:cNvPr>
          <p:cNvSpPr/>
          <p:nvPr/>
        </p:nvSpPr>
        <p:spPr>
          <a:xfrm>
            <a:off x="5105400" y="4003675"/>
            <a:ext cx="609600"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240671" name="Rectangle 34">
            <a:extLst>
              <a:ext uri="{FF2B5EF4-FFF2-40B4-BE49-F238E27FC236}">
                <a16:creationId xmlns:a16="http://schemas.microsoft.com/office/drawing/2014/main" id="{E0A1EAED-A479-014F-AF8A-0035A4D1B4D2}"/>
              </a:ext>
            </a:extLst>
          </p:cNvPr>
          <p:cNvSpPr>
            <a:spLocks noChangeArrowheads="1"/>
          </p:cNvSpPr>
          <p:nvPr/>
        </p:nvSpPr>
        <p:spPr bwMode="auto">
          <a:xfrm>
            <a:off x="-323850" y="6453188"/>
            <a:ext cx="705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Download from: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hlinkClick r:id="rId5"/>
              </a:rPr>
              <a:t>https://github.com/CMU-SAFARI/rowhammer</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 </a:t>
            </a:r>
          </a:p>
        </p:txBody>
      </p:sp>
      <p:sp>
        <p:nvSpPr>
          <p:cNvPr id="240672" name="TextBox 45">
            <a:extLst>
              <a:ext uri="{FF2B5EF4-FFF2-40B4-BE49-F238E27FC236}">
                <a16:creationId xmlns:a16="http://schemas.microsoft.com/office/drawing/2014/main" id="{9A9C28BD-AC05-0145-9FBF-353DD3F715A1}"/>
              </a:ext>
            </a:extLst>
          </p:cNvPr>
          <p:cNvSpPr txBox="1">
            <a:spLocks noChangeArrowheads="1"/>
          </p:cNvSpPr>
          <p:nvPr/>
        </p:nvSpPr>
        <p:spPr bwMode="auto">
          <a:xfrm>
            <a:off x="4572000" y="1484313"/>
            <a:ext cx="457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400" b="1" i="0" u="none" strike="noStrike" kern="1200" cap="none" spc="0" normalizeH="0" baseline="0" noProof="0">
                <a:ln>
                  <a:noFill/>
                </a:ln>
                <a:solidFill>
                  <a:srgbClr val="FFFFFF"/>
                </a:solidFill>
                <a:effectLst/>
                <a:uLnTx/>
                <a:uFillTx/>
                <a:latin typeface="Calibri Light" panose="020F0302020204030204" pitchFamily="34" charset="0"/>
                <a:ea typeface="ＭＳ Ｐゴシック" panose="020B0600070205080204" pitchFamily="34" charset="-128"/>
                <a:cs typeface="+mn-cs"/>
              </a:rPr>
              <a:t>DRAM Module</a:t>
            </a:r>
          </a:p>
        </p:txBody>
      </p:sp>
      <p:sp>
        <p:nvSpPr>
          <p:cNvPr id="240673" name="Title 1">
            <a:extLst>
              <a:ext uri="{FF2B5EF4-FFF2-40B4-BE49-F238E27FC236}">
                <a16:creationId xmlns:a16="http://schemas.microsoft.com/office/drawing/2014/main" id="{722E98C5-FF9B-C940-884B-4C55F7ADB180}"/>
              </a:ext>
            </a:extLst>
          </p:cNvPr>
          <p:cNvSpPr>
            <a:spLocks noGrp="1"/>
          </p:cNvSpPr>
          <p:nvPr>
            <p:ph type="title"/>
          </p:nvPr>
        </p:nvSpPr>
        <p:spPr>
          <a:xfrm>
            <a:off x="228600" y="44450"/>
            <a:ext cx="8915400" cy="1066800"/>
          </a:xfrm>
        </p:spPr>
        <p:txBody>
          <a:bodyPr/>
          <a:lstStyle/>
          <a:p>
            <a:pPr eaLnBrk="1" hangingPunct="1"/>
            <a:r>
              <a:rPr lang="en-US" altLang="en-US" sz="4000" b="0">
                <a:solidFill>
                  <a:srgbClr val="1A5712"/>
                </a:solidFill>
                <a:latin typeface="Garamond" panose="02020404030301010803" pitchFamily="18" charset="0"/>
                <a:ea typeface="ＭＳ Ｐゴシック" panose="020B0600070205080204" pitchFamily="34" charset="-128"/>
              </a:rPr>
              <a:t>A Simple Program Can Induce Many Errors</a:t>
            </a:r>
          </a:p>
        </p:txBody>
      </p:sp>
    </p:spTree>
    <p:extLst>
      <p:ext uri="{BB962C8B-B14F-4D97-AF65-F5344CB8AC3E}">
        <p14:creationId xmlns:p14="http://schemas.microsoft.com/office/powerpoint/2010/main" val="3761950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767500-D609-A44B-9C05-810AC4820BF6}"/>
              </a:ext>
            </a:extLst>
          </p:cNvPr>
          <p:cNvSpPr>
            <a:spLocks noGrp="1"/>
          </p:cNvSpPr>
          <p:nvPr>
            <p:ph idx="1"/>
          </p:nvPr>
        </p:nvSpPr>
        <p:spPr/>
        <p:txBody>
          <a:bodyPr rtlCol="0"/>
          <a:lstStyle/>
          <a:p>
            <a:pPr marL="0" indent="0" fontAlgn="auto">
              <a:spcAft>
                <a:spcPts val="0"/>
              </a:spcAft>
              <a:buFont typeface="Arial" panose="020B0604020202020204" pitchFamily="34" charset="0"/>
              <a:buNone/>
              <a:defRPr/>
            </a:pPr>
            <a:endParaRPr lang="en-US" i="1" dirty="0"/>
          </a:p>
          <a:p>
            <a:pPr marL="0" indent="0" fontAlgn="auto">
              <a:spcAft>
                <a:spcPts val="0"/>
              </a:spcAft>
              <a:buFont typeface="Arial" panose="020B0604020202020204" pitchFamily="34" charset="0"/>
              <a:buNone/>
              <a:defRPr/>
            </a:pPr>
            <a:endParaRPr lang="en-US" i="1" dirty="0"/>
          </a:p>
          <a:p>
            <a:pPr marL="0" indent="0" fontAlgn="auto">
              <a:spcAft>
                <a:spcPts val="0"/>
              </a:spcAft>
              <a:buFont typeface="Arial" panose="020B0604020202020204" pitchFamily="34" charset="0"/>
              <a:buNone/>
              <a:defRPr/>
            </a:pPr>
            <a:endParaRPr lang="en-US" i="1" dirty="0"/>
          </a:p>
          <a:p>
            <a:pPr marL="0" indent="0" fontAlgn="auto">
              <a:spcAft>
                <a:spcPts val="0"/>
              </a:spcAft>
              <a:buFont typeface="Arial" panose="020B0604020202020204" pitchFamily="34" charset="0"/>
              <a:buNone/>
              <a:defRPr/>
            </a:pPr>
            <a:endParaRPr lang="en-US" i="1" dirty="0"/>
          </a:p>
          <a:p>
            <a:pPr marL="0" indent="0" fontAlgn="auto">
              <a:spcAft>
                <a:spcPts val="0"/>
              </a:spcAft>
              <a:buFont typeface="Arial" panose="020B0604020202020204" pitchFamily="34" charset="0"/>
              <a:buNone/>
              <a:defRPr/>
            </a:pPr>
            <a:endParaRPr lang="en-US" i="1" dirty="0"/>
          </a:p>
          <a:p>
            <a:pPr marL="0" indent="0" fontAlgn="auto">
              <a:spcAft>
                <a:spcPts val="0"/>
              </a:spcAft>
              <a:buFont typeface="Arial" panose="020B0604020202020204" pitchFamily="34" charset="0"/>
              <a:buNone/>
              <a:defRPr/>
            </a:pPr>
            <a:endParaRPr lang="en-US" sz="2400" i="1" dirty="0">
              <a:solidFill>
                <a:srgbClr val="FF0000"/>
              </a:solidFill>
            </a:endParaRPr>
          </a:p>
          <a:p>
            <a:pPr fontAlgn="auto">
              <a:spcAft>
                <a:spcPts val="0"/>
              </a:spcAft>
              <a:defRPr/>
            </a:pPr>
            <a:endParaRPr lang="en-US" sz="3200" b="1" i="1" dirty="0">
              <a:solidFill>
                <a:srgbClr val="FF0000"/>
              </a:solidFill>
            </a:endParaRPr>
          </a:p>
          <a:p>
            <a:pPr marL="0" indent="0" algn="ctr" fontAlgn="auto">
              <a:spcAft>
                <a:spcPts val="0"/>
              </a:spcAft>
              <a:buFont typeface="Arial" panose="020B0604020202020204" pitchFamily="34" charset="0"/>
              <a:buNone/>
              <a:defRPr/>
            </a:pPr>
            <a:r>
              <a:rPr lang="en-US" sz="3200" b="1" dirty="0">
                <a:solidFill>
                  <a:srgbClr val="FF0000"/>
                </a:solidFill>
              </a:rPr>
              <a:t>A real reliability &amp; security issue </a:t>
            </a:r>
          </a:p>
        </p:txBody>
      </p:sp>
      <p:graphicFrame>
        <p:nvGraphicFramePr>
          <p:cNvPr id="4" name="Content Placeholder 4">
            <a:extLst>
              <a:ext uri="{FF2B5EF4-FFF2-40B4-BE49-F238E27FC236}">
                <a16:creationId xmlns:a16="http://schemas.microsoft.com/office/drawing/2014/main" id="{B1D6FE27-B108-6145-91B8-5405BBEB1E20}"/>
              </a:ext>
            </a:extLst>
          </p:cNvPr>
          <p:cNvGraphicFramePr>
            <a:graphicFrameLocks/>
          </p:cNvGraphicFramePr>
          <p:nvPr/>
        </p:nvGraphicFramePr>
        <p:xfrm>
          <a:off x="762000" y="1143000"/>
          <a:ext cx="7620000" cy="3200400"/>
        </p:xfrm>
        <a:graphic>
          <a:graphicData uri="http://schemas.openxmlformats.org/drawingml/2006/table">
            <a:tbl>
              <a:tblPr>
                <a:tableStyleId>{9D7B26C5-4107-4FEC-AEDC-1716B250A1EF}</a:tableStyleId>
              </a:tblPr>
              <a:tblGrid>
                <a:gridCol w="3736731">
                  <a:extLst>
                    <a:ext uri="{9D8B030D-6E8A-4147-A177-3AD203B41FA5}">
                      <a16:colId xmlns:a16="http://schemas.microsoft.com/office/drawing/2014/main" val="20000"/>
                    </a:ext>
                  </a:extLst>
                </a:gridCol>
                <a:gridCol w="1597269">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640080">
                <a:tc>
                  <a:txBody>
                    <a:bodyPr/>
                    <a:lstStyle/>
                    <a:p>
                      <a:pPr algn="ctr"/>
                      <a:r>
                        <a:rPr lang="en-US" sz="3200" b="1" dirty="0">
                          <a:solidFill>
                            <a:schemeClr val="bg1"/>
                          </a:solidFill>
                          <a:latin typeface="+mj-lt"/>
                        </a:rPr>
                        <a:t>CPU Architecture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dirty="0">
                          <a:solidFill>
                            <a:schemeClr val="bg1"/>
                          </a:solidFill>
                          <a:latin typeface="+mj-lt"/>
                          <a:cs typeface="Courier New" panose="02070309020205020404" pitchFamily="49" charset="0"/>
                        </a:rPr>
                        <a:t>Errors</a:t>
                      </a:r>
                      <a:endParaRPr lang="en-US" sz="2800" b="1" dirty="0">
                        <a:solidFill>
                          <a:schemeClr val="bg1"/>
                        </a:solidFill>
                        <a:latin typeface="Courier New" panose="02070309020205020404" pitchFamily="49" charset="0"/>
                        <a:cs typeface="Courier New" panose="020703090202050204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a:solidFill>
                            <a:schemeClr val="bg1"/>
                          </a:solidFill>
                          <a:latin typeface="+mj-lt"/>
                        </a:rPr>
                        <a:t>Access-Rate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640080">
                <a:tc>
                  <a:txBody>
                    <a:bodyPr/>
                    <a:lstStyle/>
                    <a:p>
                      <a:r>
                        <a:rPr lang="en-US" sz="2800" b="0">
                          <a:solidFill>
                            <a:schemeClr val="tx1"/>
                          </a:solidFill>
                          <a:latin typeface="+mj-lt"/>
                        </a:rPr>
                        <a:t>Intel Haswell (2013)</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12.3M/sec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0080">
                <a:tc>
                  <a:txBody>
                    <a:bodyPr/>
                    <a:lstStyle/>
                    <a:p>
                      <a:r>
                        <a:rPr lang="en-US" sz="2800" b="0">
                          <a:solidFill>
                            <a:schemeClr val="tx1"/>
                          </a:solidFill>
                          <a:latin typeface="+mj-lt"/>
                        </a:rPr>
                        <a:t>Intel Ivy</a:t>
                      </a:r>
                      <a:r>
                        <a:rPr lang="en-US" sz="2800" b="0" baseline="0">
                          <a:solidFill>
                            <a:schemeClr val="tx1"/>
                          </a:solidFill>
                          <a:latin typeface="+mj-lt"/>
                        </a:rPr>
                        <a:t> Bridge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11.7M/sec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080">
                <a:tc>
                  <a:txBody>
                    <a:bodyPr/>
                    <a:lstStyle/>
                    <a:p>
                      <a:r>
                        <a:rPr lang="en-US" sz="2800" b="0">
                          <a:solidFill>
                            <a:schemeClr val="tx1"/>
                          </a:solidFill>
                          <a:latin typeface="+mj-lt"/>
                        </a:rPr>
                        <a:t>Intel Sandy Bridge (2011)</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11.6M/sec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0080">
                <a:tc>
                  <a:txBody>
                    <a:bodyPr/>
                    <a:lstStyle/>
                    <a:p>
                      <a:r>
                        <a:rPr lang="en-US" sz="2800" b="0">
                          <a:solidFill>
                            <a:schemeClr val="tx1"/>
                          </a:solidFill>
                          <a:latin typeface="+mj-lt"/>
                        </a:rPr>
                        <a:t>AMD</a:t>
                      </a:r>
                      <a:r>
                        <a:rPr lang="en-US" sz="2800" b="0" baseline="0">
                          <a:solidFill>
                            <a:schemeClr val="tx1"/>
                          </a:solidFill>
                          <a:latin typeface="+mj-lt"/>
                        </a:rPr>
                        <a:t> Piledriver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Cambria" panose="02040503050406030204" pitchFamily="18" charset="0"/>
                        </a:rPr>
                        <a:t>6.1M/sec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87096" name="Slide Number Placeholder 5">
            <a:extLst>
              <a:ext uri="{FF2B5EF4-FFF2-40B4-BE49-F238E27FC236}">
                <a16:creationId xmlns:a16="http://schemas.microsoft.com/office/drawing/2014/main" id="{7B5D8FEF-0BE8-FA4B-88A8-ABD8B39C7E3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9CADE9-8364-6E44-8A09-E4D91945E1D4}"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
        <p:nvSpPr>
          <p:cNvPr id="7" name="Rectangle 6">
            <a:extLst>
              <a:ext uri="{FF2B5EF4-FFF2-40B4-BE49-F238E27FC236}">
                <a16:creationId xmlns:a16="http://schemas.microsoft.com/office/drawing/2014/main" id="{D823EB95-370F-F24F-BF02-45DFDCD6268F}"/>
              </a:ext>
            </a:extLst>
          </p:cNvPr>
          <p:cNvSpPr/>
          <p:nvPr/>
        </p:nvSpPr>
        <p:spPr>
          <a:xfrm>
            <a:off x="107950" y="6238875"/>
            <a:ext cx="8242300" cy="64611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Kim+, “</a:t>
            </a:r>
            <a:r>
              <a:rPr kumimoji="0" lang="en-US" sz="18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Flipping Bits in Memory Without Accessing Them: An Experimental Study of DRAM Disturbance Errors</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ISCA 2014.</a:t>
            </a:r>
          </a:p>
        </p:txBody>
      </p:sp>
      <p:sp>
        <p:nvSpPr>
          <p:cNvPr id="387098" name="Title 1">
            <a:extLst>
              <a:ext uri="{FF2B5EF4-FFF2-40B4-BE49-F238E27FC236}">
                <a16:creationId xmlns:a16="http://schemas.microsoft.com/office/drawing/2014/main" id="{547F374F-E007-E24E-921A-DDAB57B03C90}"/>
              </a:ext>
            </a:extLst>
          </p:cNvPr>
          <p:cNvSpPr>
            <a:spLocks noGrp="1" noChangeArrowheads="1"/>
          </p:cNvSpPr>
          <p:nvPr>
            <p:ph type="title"/>
          </p:nvPr>
        </p:nvSpPr>
        <p:spPr>
          <a:xfrm>
            <a:off x="228600" y="-14288"/>
            <a:ext cx="8610600" cy="1066801"/>
          </a:xfrm>
        </p:spPr>
        <p:txBody>
          <a:bodyPr/>
          <a:lstStyle/>
          <a:p>
            <a:r>
              <a:rPr lang="en-US" altLang="en-US" sz="4400" b="0">
                <a:solidFill>
                  <a:srgbClr val="1A5712"/>
                </a:solidFill>
                <a:latin typeface="Garamond" panose="02020404030301010803" pitchFamily="18" charset="0"/>
                <a:ea typeface="ＭＳ Ｐゴシック" panose="020B0600070205080204" pitchFamily="34" charset="-128"/>
              </a:rPr>
              <a:t>Observed Errors in Real Systems</a:t>
            </a:r>
          </a:p>
        </p:txBody>
      </p:sp>
    </p:spTree>
    <p:extLst>
      <p:ext uri="{BB962C8B-B14F-4D97-AF65-F5344CB8AC3E}">
        <p14:creationId xmlns:p14="http://schemas.microsoft.com/office/powerpoint/2010/main" val="3745645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3F2F50F5-37A7-214B-9FA1-5DE2ED9D861C}"/>
              </a:ext>
            </a:extLst>
          </p:cNvPr>
          <p:cNvSpPr>
            <a:spLocks noGrp="1" noChangeArrowheads="1"/>
          </p:cNvSpPr>
          <p:nvPr>
            <p:ph type="title"/>
          </p:nvPr>
        </p:nvSpPr>
        <p:spPr>
          <a:xfrm>
            <a:off x="107950" y="152400"/>
            <a:ext cx="9036050" cy="1066800"/>
          </a:xfrm>
        </p:spPr>
        <p:txBody>
          <a:bodyPr/>
          <a:lstStyle/>
          <a:p>
            <a:r>
              <a:rPr lang="en-US" altLang="en-US" sz="3400">
                <a:ea typeface="ＭＳ Ｐゴシック" panose="020B0600070205080204" pitchFamily="34" charset="-128"/>
              </a:rPr>
              <a:t>One Can Take Over an Otherwise-Secure System</a:t>
            </a:r>
          </a:p>
        </p:txBody>
      </p:sp>
      <p:sp>
        <p:nvSpPr>
          <p:cNvPr id="242690" name="Slide Number Placeholder 3">
            <a:extLst>
              <a:ext uri="{FF2B5EF4-FFF2-40B4-BE49-F238E27FC236}">
                <a16:creationId xmlns:a16="http://schemas.microsoft.com/office/drawing/2014/main" id="{4606CCE1-84C4-AA42-B236-A149121FD24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FA0DB1-C193-AA4A-A3C6-31AB65D7733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6" name="Picture 5">
            <a:extLst>
              <a:ext uri="{FF2B5EF4-FFF2-40B4-BE49-F238E27FC236}">
                <a16:creationId xmlns:a16="http://schemas.microsoft.com/office/drawing/2014/main" id="{BCD04B69-F831-EA46-AABC-BA7C9D435A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44675"/>
            <a:ext cx="65405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CFD9DA1-9724-D64C-820A-B434480E3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348038"/>
            <a:ext cx="9144000"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DE7605C-8300-4741-BE16-ABC7649DBC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8" y="981075"/>
            <a:ext cx="9144001"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3B2F414-3BAD-EC44-9E8D-AC4B169B8B1E}"/>
              </a:ext>
            </a:extLst>
          </p:cNvPr>
          <p:cNvSpPr>
            <a:spLocks noChangeArrowheads="1"/>
          </p:cNvSpPr>
          <p:nvPr/>
        </p:nvSpPr>
        <p:spPr bwMode="auto">
          <a:xfrm>
            <a:off x="4572000" y="51816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hlinkClick r:id="rId5"/>
              </a:rPr>
              <a:t>Exploiting the DRAM rowhammer bug to gain kernel privileges </a:t>
            </a:r>
            <a:r>
              <a:rPr kumimoji="0" lang="en-US" altLang="en-US"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 (Seaborn, 2015)</a:t>
            </a:r>
          </a:p>
        </p:txBody>
      </p:sp>
      <p:sp>
        <p:nvSpPr>
          <p:cNvPr id="242695" name="Rectangle 8">
            <a:extLst>
              <a:ext uri="{FF2B5EF4-FFF2-40B4-BE49-F238E27FC236}">
                <a16:creationId xmlns:a16="http://schemas.microsoft.com/office/drawing/2014/main" id="{8FEC2463-6B0D-8D45-AE49-8C956D480D98}"/>
              </a:ext>
            </a:extLst>
          </p:cNvPr>
          <p:cNvSpPr>
            <a:spLocks noChangeArrowheads="1"/>
          </p:cNvSpPr>
          <p:nvPr/>
        </p:nvSpPr>
        <p:spPr bwMode="auto">
          <a:xfrm>
            <a:off x="3635375" y="3213100"/>
            <a:ext cx="54943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hlinkClick r:id="rId6"/>
              </a:rPr>
              <a:t>Flipping Bits in Memory Without Accessing Them: An Experimental Study of DRAM Disturbance Errors</a:t>
            </a:r>
            <a:r>
              <a:rPr kumimoji="0" lang="en-US" altLang="en-US"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 (Kim et al., ISCA 2014)</a:t>
            </a:r>
          </a:p>
        </p:txBody>
      </p:sp>
    </p:spTree>
    <p:extLst>
      <p:ext uri="{BB962C8B-B14F-4D97-AF65-F5344CB8AC3E}">
        <p14:creationId xmlns:p14="http://schemas.microsoft.com/office/powerpoint/2010/main" val="2195954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itle 1">
            <a:extLst>
              <a:ext uri="{FF2B5EF4-FFF2-40B4-BE49-F238E27FC236}">
                <a16:creationId xmlns:a16="http://schemas.microsoft.com/office/drawing/2014/main" id="{247B145E-A24E-3345-9640-63661D5A61FB}"/>
              </a:ext>
            </a:extLst>
          </p:cNvPr>
          <p:cNvSpPr>
            <a:spLocks noGrp="1" noChangeArrowheads="1"/>
          </p:cNvSpPr>
          <p:nvPr>
            <p:ph type="title"/>
          </p:nvPr>
        </p:nvSpPr>
        <p:spPr/>
        <p:txBody>
          <a:bodyPr/>
          <a:lstStyle/>
          <a:p>
            <a:r>
              <a:rPr lang="en-US" altLang="en-US">
                <a:ea typeface="ＭＳ Ｐゴシック" panose="020B0600070205080204" pitchFamily="34" charset="-128"/>
              </a:rPr>
              <a:t>RowHammer Security Attack Example</a:t>
            </a:r>
          </a:p>
        </p:txBody>
      </p:sp>
      <p:sp>
        <p:nvSpPr>
          <p:cNvPr id="3" name="Content Placeholder 2">
            <a:extLst>
              <a:ext uri="{FF2B5EF4-FFF2-40B4-BE49-F238E27FC236}">
                <a16:creationId xmlns:a16="http://schemas.microsoft.com/office/drawing/2014/main" id="{44C54105-2DB8-DC44-BFBE-02EC1B579DF9}"/>
              </a:ext>
            </a:extLst>
          </p:cNvPr>
          <p:cNvSpPr>
            <a:spLocks noGrp="1" noChangeArrowheads="1"/>
          </p:cNvSpPr>
          <p:nvPr>
            <p:ph idx="1"/>
          </p:nvPr>
        </p:nvSpPr>
        <p:spPr>
          <a:xfrm>
            <a:off x="228600" y="908050"/>
            <a:ext cx="8915400" cy="5194300"/>
          </a:xfrm>
        </p:spPr>
        <p:txBody>
          <a:bodyPr/>
          <a:lstStyle/>
          <a:p>
            <a:r>
              <a:rPr lang="en-US" altLang="en-US" sz="2000">
                <a:solidFill>
                  <a:srgbClr val="FF0000"/>
                </a:solidFill>
                <a:ea typeface="ＭＳ Ｐゴシック" panose="020B0600070205080204" pitchFamily="34" charset="-128"/>
              </a:rPr>
              <a:t>“</a:t>
            </a:r>
            <a:r>
              <a:rPr lang="en-US" altLang="ja-JP" sz="2000">
                <a:solidFill>
                  <a:srgbClr val="FF0000"/>
                </a:solidFill>
                <a:ea typeface="ＭＳ Ｐゴシック" panose="020B0600070205080204" pitchFamily="34" charset="-128"/>
              </a:rPr>
              <a:t>Rowhammer</a:t>
            </a:r>
            <a:r>
              <a:rPr lang="en-US" altLang="en-US" sz="2000">
                <a:solidFill>
                  <a:srgbClr val="FF0000"/>
                </a:solidFill>
                <a:ea typeface="ＭＳ Ｐゴシック" panose="020B0600070205080204" pitchFamily="34" charset="-128"/>
              </a:rPr>
              <a:t>”</a:t>
            </a:r>
            <a:r>
              <a:rPr lang="en-US" altLang="ja-JP" sz="2000">
                <a:solidFill>
                  <a:srgbClr val="FF0000"/>
                </a:solidFill>
                <a:ea typeface="ＭＳ Ｐゴシック" panose="020B0600070205080204" pitchFamily="34" charset="-128"/>
              </a:rPr>
              <a:t> is a problem with some recent DRAM devices in which repeatedly accessing a row of memory can cause bit flips in adjacent rows </a:t>
            </a:r>
            <a:r>
              <a:rPr lang="en-US" altLang="ja-JP" sz="2000">
                <a:ea typeface="ＭＳ Ｐゴシック" panose="020B0600070205080204" pitchFamily="34" charset="-128"/>
              </a:rPr>
              <a:t>(Kim et al., ISCA 2014). </a:t>
            </a:r>
          </a:p>
          <a:p>
            <a:pPr lvl="1"/>
            <a:r>
              <a:rPr lang="en-US" altLang="en-US" sz="1800">
                <a:solidFill>
                  <a:srgbClr val="0000FF"/>
                </a:solidFill>
                <a:ea typeface="ＭＳ Ｐゴシック" panose="020B0600070205080204" pitchFamily="34" charset="-128"/>
                <a:hlinkClick r:id="rId2"/>
              </a:rPr>
              <a:t>Flipping Bits in Memory Without Accessing Them: An Experimental Study of DRAM Disturbance Errors</a:t>
            </a:r>
            <a:r>
              <a:rPr lang="en-US" altLang="en-US" sz="1800">
                <a:solidFill>
                  <a:srgbClr val="0000FF"/>
                </a:solidFill>
                <a:ea typeface="ＭＳ Ｐゴシック" panose="020B0600070205080204" pitchFamily="34" charset="-128"/>
              </a:rPr>
              <a:t> (Kim et al., ISCA 2014)</a:t>
            </a:r>
          </a:p>
          <a:p>
            <a:pPr lvl="1"/>
            <a:endParaRPr lang="en-US" altLang="en-US" sz="1400">
              <a:ea typeface="ＭＳ Ｐゴシック" panose="020B0600070205080204" pitchFamily="34" charset="-128"/>
            </a:endParaRPr>
          </a:p>
          <a:p>
            <a:r>
              <a:rPr lang="en-US" altLang="en-US" sz="2000">
                <a:ea typeface="ＭＳ Ｐゴシック" panose="020B0600070205080204" pitchFamily="34" charset="-128"/>
              </a:rPr>
              <a:t>We tested a selection of laptops and found that a subset of them exhibited the problem. </a:t>
            </a:r>
          </a:p>
          <a:p>
            <a:r>
              <a:rPr lang="en-US" altLang="en-US" sz="2000">
                <a:ea typeface="ＭＳ Ｐゴシック" panose="020B0600070205080204" pitchFamily="34" charset="-128"/>
              </a:rPr>
              <a:t>We built two working privilege escalation exploits that use this effect. </a:t>
            </a:r>
          </a:p>
          <a:p>
            <a:pPr lvl="1"/>
            <a:r>
              <a:rPr lang="en-US" altLang="en-US" sz="1800">
                <a:solidFill>
                  <a:srgbClr val="0000FF"/>
                </a:solidFill>
                <a:ea typeface="ＭＳ Ｐゴシック" panose="020B0600070205080204" pitchFamily="34" charset="-128"/>
                <a:hlinkClick r:id="rId3"/>
              </a:rPr>
              <a:t>Exploiting the DRAM rowhammer bug to gain kernel privileges </a:t>
            </a:r>
            <a:r>
              <a:rPr lang="en-US" altLang="en-US" sz="1800">
                <a:solidFill>
                  <a:srgbClr val="0000FF"/>
                </a:solidFill>
                <a:ea typeface="ＭＳ Ｐゴシック" panose="020B0600070205080204" pitchFamily="34" charset="-128"/>
              </a:rPr>
              <a:t> (Seaborn, 2015)</a:t>
            </a:r>
          </a:p>
          <a:p>
            <a:pPr lvl="1"/>
            <a:endParaRPr lang="en-US" altLang="en-US" sz="1400">
              <a:ea typeface="ＭＳ Ｐゴシック" panose="020B0600070205080204" pitchFamily="34" charset="-128"/>
            </a:endParaRPr>
          </a:p>
          <a:p>
            <a:r>
              <a:rPr lang="en-US" altLang="en-US" sz="2000">
                <a:ea typeface="ＭＳ Ｐゴシック" panose="020B0600070205080204" pitchFamily="34" charset="-128"/>
              </a:rPr>
              <a:t>One exploit uses rowhammer-induced bit flips to gain kernel privileges on x86-64 Linux when run as an unprivileged userland process. </a:t>
            </a:r>
          </a:p>
          <a:p>
            <a:r>
              <a:rPr lang="en-US" altLang="en-US" sz="2000">
                <a:solidFill>
                  <a:srgbClr val="FF0000"/>
                </a:solidFill>
                <a:ea typeface="ＭＳ Ｐゴシック" panose="020B0600070205080204" pitchFamily="34" charset="-128"/>
              </a:rPr>
              <a:t>When run on a machine vulnerable to the rowhammer problem, the process was able to induce bit flips in page table entries (PTEs). </a:t>
            </a:r>
          </a:p>
          <a:p>
            <a:r>
              <a:rPr lang="en-US" altLang="en-US" sz="2000">
                <a:solidFill>
                  <a:srgbClr val="0000FF"/>
                </a:solidFill>
                <a:ea typeface="ＭＳ Ｐゴシック" panose="020B0600070205080204" pitchFamily="34" charset="-128"/>
              </a:rPr>
              <a:t>It was able to use this to gain write access to its own page table, and hence gain read-write access to all of physical memory.</a:t>
            </a:r>
          </a:p>
        </p:txBody>
      </p:sp>
      <p:sp>
        <p:nvSpPr>
          <p:cNvPr id="243715" name="Slide Number Placeholder 3">
            <a:extLst>
              <a:ext uri="{FF2B5EF4-FFF2-40B4-BE49-F238E27FC236}">
                <a16:creationId xmlns:a16="http://schemas.microsoft.com/office/drawing/2014/main" id="{4E6DE9AA-6360-764B-A9DF-96E7D5AA116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3A498E-D91F-CC47-AF39-DF3BB7C3AD5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43716" name="Rectangle 4">
            <a:extLst>
              <a:ext uri="{FF2B5EF4-FFF2-40B4-BE49-F238E27FC236}">
                <a16:creationId xmlns:a16="http://schemas.microsoft.com/office/drawing/2014/main" id="{159FDF8A-E5DF-904F-A5EC-20DDE2A63D94}"/>
              </a:ext>
            </a:extLst>
          </p:cNvPr>
          <p:cNvSpPr>
            <a:spLocks noChangeArrowheads="1"/>
          </p:cNvSpPr>
          <p:nvPr/>
        </p:nvSpPr>
        <p:spPr bwMode="auto">
          <a:xfrm>
            <a:off x="107950" y="6545263"/>
            <a:ext cx="84963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hlinkClick r:id="rId3"/>
              </a:rPr>
              <a:t>Exploiting the DRAM rowhammer bug to gain kernel privileges </a:t>
            </a:r>
            <a:r>
              <a:rPr kumimoji="0" lang="en-US" altLang="en-US" sz="16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 (Seaborn, 2015)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19892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7C8DB19C-6FCD-6F4C-A8B4-E2BB7619A7E9}"/>
              </a:ext>
            </a:extLst>
          </p:cNvPr>
          <p:cNvSpPr>
            <a:spLocks noGrp="1" noChangeArrowheads="1"/>
          </p:cNvSpPr>
          <p:nvPr>
            <p:ph type="title"/>
          </p:nvPr>
        </p:nvSpPr>
        <p:spPr/>
        <p:txBody>
          <a:bodyPr/>
          <a:lstStyle/>
          <a:p>
            <a:r>
              <a:rPr lang="en-US" altLang="en-US">
                <a:ea typeface="ＭＳ Ｐゴシック" panose="020B0600070205080204" pitchFamily="34" charset="-128"/>
              </a:rPr>
              <a:t>Security Implications</a:t>
            </a:r>
          </a:p>
        </p:txBody>
      </p:sp>
      <p:sp>
        <p:nvSpPr>
          <p:cNvPr id="244738" name="Slide Number Placeholder 3">
            <a:extLst>
              <a:ext uri="{FF2B5EF4-FFF2-40B4-BE49-F238E27FC236}">
                <a16:creationId xmlns:a16="http://schemas.microsoft.com/office/drawing/2014/main" id="{7E3CD7D5-A10B-7A4E-8B7A-A174B608EF1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3645E9-B185-2245-B458-B1FEC7EC44C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44739" name="Picture 4">
            <a:extLst>
              <a:ext uri="{FF2B5EF4-FFF2-40B4-BE49-F238E27FC236}">
                <a16:creationId xmlns:a16="http://schemas.microsoft.com/office/drawing/2014/main" id="{93D54CC8-B757-DB4B-AF79-2885287243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82675"/>
            <a:ext cx="9144000" cy="565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A12432-97F4-B641-A10F-E3EEC661F4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 y="908050"/>
            <a:ext cx="9144000"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E0DFBA2-373F-4340-AA78-E7A119C59F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4213" y="5157788"/>
            <a:ext cx="78105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945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Title 1">
            <a:extLst>
              <a:ext uri="{FF2B5EF4-FFF2-40B4-BE49-F238E27FC236}">
                <a16:creationId xmlns:a16="http://schemas.microsoft.com/office/drawing/2014/main" id="{3C1D2B0D-77C1-F449-BE29-1911D29035DC}"/>
              </a:ext>
            </a:extLst>
          </p:cNvPr>
          <p:cNvSpPr>
            <a:spLocks noGrp="1" noChangeArrowheads="1"/>
          </p:cNvSpPr>
          <p:nvPr>
            <p:ph type="title"/>
          </p:nvPr>
        </p:nvSpPr>
        <p:spPr/>
        <p:txBody>
          <a:bodyPr/>
          <a:lstStyle/>
          <a:p>
            <a:r>
              <a:rPr lang="en-US" altLang="en-US">
                <a:ea typeface="ＭＳ Ｐゴシック" panose="020B0600070205080204" pitchFamily="34" charset="-128"/>
              </a:rPr>
              <a:t>More Security Implications</a:t>
            </a:r>
          </a:p>
        </p:txBody>
      </p:sp>
      <p:sp>
        <p:nvSpPr>
          <p:cNvPr id="389122" name="Slide Number Placeholder 3">
            <a:extLst>
              <a:ext uri="{FF2B5EF4-FFF2-40B4-BE49-F238E27FC236}">
                <a16:creationId xmlns:a16="http://schemas.microsoft.com/office/drawing/2014/main" id="{F4AE0092-7407-BF40-90F3-6FEBA0F72B78}"/>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9EE5C3-A6AD-754C-AB5F-484C9F9EEF9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sp>
        <p:nvSpPr>
          <p:cNvPr id="389123" name="TextBox 5">
            <a:extLst>
              <a:ext uri="{FF2B5EF4-FFF2-40B4-BE49-F238E27FC236}">
                <a16:creationId xmlns:a16="http://schemas.microsoft.com/office/drawing/2014/main" id="{BBEAD9F9-79BC-3048-8597-6A0D6062429B}"/>
              </a:ext>
            </a:extLst>
          </p:cNvPr>
          <p:cNvSpPr txBox="1">
            <a:spLocks noChangeArrowheads="1"/>
          </p:cNvSpPr>
          <p:nvPr/>
        </p:nvSpPr>
        <p:spPr bwMode="auto">
          <a:xfrm>
            <a:off x="228600" y="6599238"/>
            <a:ext cx="2908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Source: </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hlinkClick r:id="rId2"/>
              </a:rPr>
              <a:t>https://lab.dsst.io/32c3-slides/7197.html</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pic>
        <p:nvPicPr>
          <p:cNvPr id="389124" name="Picture 6" descr="49.jpg">
            <a:extLst>
              <a:ext uri="{FF2B5EF4-FFF2-40B4-BE49-F238E27FC236}">
                <a16:creationId xmlns:a16="http://schemas.microsoft.com/office/drawing/2014/main" id="{95035592-2F9A-3E4C-9B14-0B66AB2D0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932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21944E9-9656-9448-A5FA-5B849F2A8723}"/>
              </a:ext>
            </a:extLst>
          </p:cNvPr>
          <p:cNvSpPr/>
          <p:nvPr/>
        </p:nvSpPr>
        <p:spPr>
          <a:xfrm>
            <a:off x="395288" y="6083300"/>
            <a:ext cx="8569325" cy="36988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ＭＳ Ｐゴシック" panose="020B0600070205080204" pitchFamily="34" charset="-128"/>
                <a:cs typeface="+mn-cs"/>
              </a:rPr>
              <a:t>Rowhammer.js</a:t>
            </a: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 A Remote Software-Induced Fault Attack in JavaScript (DIMVA’16)</a:t>
            </a:r>
          </a:p>
        </p:txBody>
      </p:sp>
      <p:sp>
        <p:nvSpPr>
          <p:cNvPr id="2" name="Rectangle 1">
            <a:extLst>
              <a:ext uri="{FF2B5EF4-FFF2-40B4-BE49-F238E27FC236}">
                <a16:creationId xmlns:a16="http://schemas.microsoft.com/office/drawing/2014/main" id="{8B1234B6-A282-D649-93EB-458AE6ADCA27}"/>
              </a:ext>
            </a:extLst>
          </p:cNvPr>
          <p:cNvSpPr/>
          <p:nvPr/>
        </p:nvSpPr>
        <p:spPr>
          <a:xfrm>
            <a:off x="539750" y="1042988"/>
            <a:ext cx="8064500" cy="38576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00"/>
                </a:solidFill>
                <a:effectLst/>
                <a:uLnTx/>
                <a:uFillTx/>
                <a:latin typeface="Tahoma"/>
                <a:ea typeface="ＭＳ Ｐゴシック" panose="020B0600070205080204" pitchFamily="34" charset="-128"/>
                <a:cs typeface="+mn-cs"/>
              </a:rPr>
              <a:t>“We can gain unrestricted access to systems of website visitors.”</a:t>
            </a:r>
          </a:p>
        </p:txBody>
      </p:sp>
    </p:spTree>
    <p:extLst>
      <p:ext uri="{BB962C8B-B14F-4D97-AF65-F5344CB8AC3E}">
        <p14:creationId xmlns:p14="http://schemas.microsoft.com/office/powerpoint/2010/main" val="27758473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Title 1">
            <a:extLst>
              <a:ext uri="{FF2B5EF4-FFF2-40B4-BE49-F238E27FC236}">
                <a16:creationId xmlns:a16="http://schemas.microsoft.com/office/drawing/2014/main" id="{70122996-AD03-754F-B9A2-B679C7D214AA}"/>
              </a:ext>
            </a:extLst>
          </p:cNvPr>
          <p:cNvSpPr>
            <a:spLocks noGrp="1" noChangeArrowheads="1"/>
          </p:cNvSpPr>
          <p:nvPr>
            <p:ph type="title"/>
          </p:nvPr>
        </p:nvSpPr>
        <p:spPr/>
        <p:txBody>
          <a:bodyPr/>
          <a:lstStyle/>
          <a:p>
            <a:r>
              <a:rPr lang="en-US" altLang="en-US">
                <a:ea typeface="ＭＳ Ｐゴシック" panose="020B0600070205080204" pitchFamily="34" charset="-128"/>
              </a:rPr>
              <a:t>More Security Implications</a:t>
            </a:r>
          </a:p>
        </p:txBody>
      </p:sp>
      <p:sp>
        <p:nvSpPr>
          <p:cNvPr id="390146" name="Slide Number Placeholder 3">
            <a:extLst>
              <a:ext uri="{FF2B5EF4-FFF2-40B4-BE49-F238E27FC236}">
                <a16:creationId xmlns:a16="http://schemas.microsoft.com/office/drawing/2014/main" id="{F01AD27F-C218-E74C-B4D4-C1D08C75AC00}"/>
              </a:ext>
            </a:extLst>
          </p:cNvPr>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2E7BE5-92DD-D044-815C-0D862A703D5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endParaRPr>
          </a:p>
        </p:txBody>
      </p:sp>
      <p:pic>
        <p:nvPicPr>
          <p:cNvPr id="390147" name="Picture 4" descr="drammer-attack-android.jpg">
            <a:extLst>
              <a:ext uri="{FF2B5EF4-FFF2-40B4-BE49-F238E27FC236}">
                <a16:creationId xmlns:a16="http://schemas.microsoft.com/office/drawing/2014/main" id="{81164696-E570-BC47-B0E6-2A915BB44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148" name="TextBox 5">
            <a:extLst>
              <a:ext uri="{FF2B5EF4-FFF2-40B4-BE49-F238E27FC236}">
                <a16:creationId xmlns:a16="http://schemas.microsoft.com/office/drawing/2014/main" id="{EAD03EF8-91C4-5449-9398-C945763BF5E2}"/>
              </a:ext>
            </a:extLst>
          </p:cNvPr>
          <p:cNvSpPr txBox="1">
            <a:spLocks noChangeArrowheads="1"/>
          </p:cNvSpPr>
          <p:nvPr/>
        </p:nvSpPr>
        <p:spPr bwMode="auto">
          <a:xfrm>
            <a:off x="228600" y="6599238"/>
            <a:ext cx="47752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Source: https://fossbytes.com/drammer-rowhammer-attack-android-root-devices/</a:t>
            </a:r>
          </a:p>
        </p:txBody>
      </p:sp>
      <p:sp>
        <p:nvSpPr>
          <p:cNvPr id="2" name="Rectangle 1">
            <a:extLst>
              <a:ext uri="{FF2B5EF4-FFF2-40B4-BE49-F238E27FC236}">
                <a16:creationId xmlns:a16="http://schemas.microsoft.com/office/drawing/2014/main" id="{3503AEE4-1E2F-1C42-99EC-F2B2DB3E0F8E}"/>
              </a:ext>
            </a:extLst>
          </p:cNvPr>
          <p:cNvSpPr/>
          <p:nvPr/>
        </p:nvSpPr>
        <p:spPr>
          <a:xfrm>
            <a:off x="4859338" y="6165850"/>
            <a:ext cx="4572000" cy="64611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FF"/>
                </a:solidFill>
                <a:effectLst/>
                <a:uLnTx/>
                <a:uFillTx/>
                <a:latin typeface="Tahoma"/>
                <a:ea typeface="ＭＳ Ｐゴシック" panose="020B0600070205080204" pitchFamily="34" charset="-128"/>
                <a:cs typeface="+mn-cs"/>
              </a:rPr>
              <a:t>Drammer</a:t>
            </a: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 Deterministic </a:t>
            </a:r>
            <a:r>
              <a:rPr kumimoji="0" lang="en-US" sz="1800" b="0" i="0" u="none" strike="noStrike" kern="1200" cap="none" spc="0" normalizeH="0" baseline="0" noProof="0" dirty="0" err="1">
                <a:ln>
                  <a:noFill/>
                </a:ln>
                <a:solidFill>
                  <a:srgbClr val="0000FF"/>
                </a:solidFill>
                <a:effectLst/>
                <a:uLnTx/>
                <a:uFillTx/>
                <a:latin typeface="Tahoma"/>
                <a:ea typeface="ＭＳ Ｐゴシック" panose="020B0600070205080204" pitchFamily="34" charset="-128"/>
                <a:cs typeface="+mn-cs"/>
              </a:rPr>
              <a:t>Rowhammer</a:t>
            </a: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 Attacks on Mobile Platforms, CCS’16 </a:t>
            </a:r>
            <a:endParaRPr kumimoji="0" lang="en-US" sz="1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3" name="Rectangle 2">
            <a:extLst>
              <a:ext uri="{FF2B5EF4-FFF2-40B4-BE49-F238E27FC236}">
                <a16:creationId xmlns:a16="http://schemas.microsoft.com/office/drawing/2014/main" id="{989654CE-22F0-C646-BCEB-972166C0923C}"/>
              </a:ext>
            </a:extLst>
          </p:cNvPr>
          <p:cNvSpPr/>
          <p:nvPr/>
        </p:nvSpPr>
        <p:spPr>
          <a:xfrm>
            <a:off x="539750" y="874713"/>
            <a:ext cx="7593013" cy="400050"/>
          </a:xfrm>
          <a:prstGeom prst="rect">
            <a:avLst/>
          </a:prstGeom>
        </p:spPr>
        <p:txBody>
          <a:bodyPr>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“Can gain control of a smart phone deterministically”</a:t>
            </a:r>
          </a:p>
        </p:txBody>
      </p:sp>
    </p:spTree>
    <p:extLst>
      <p:ext uri="{BB962C8B-B14F-4D97-AF65-F5344CB8AC3E}">
        <p14:creationId xmlns:p14="http://schemas.microsoft.com/office/powerpoint/2010/main" val="402368272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a:extLst>
              <a:ext uri="{FF2B5EF4-FFF2-40B4-BE49-F238E27FC236}">
                <a16:creationId xmlns:a16="http://schemas.microsoft.com/office/drawing/2014/main" id="{7883DEEE-3816-7040-998F-0C820205B69E}"/>
              </a:ext>
            </a:extLst>
          </p:cNvPr>
          <p:cNvSpPr>
            <a:spLocks noGrp="1" noChangeArrowheads="1"/>
          </p:cNvSpPr>
          <p:nvPr>
            <p:ph type="title"/>
          </p:nvPr>
        </p:nvSpPr>
        <p:spPr/>
        <p:txBody>
          <a:bodyPr/>
          <a:lstStyle/>
          <a:p>
            <a:r>
              <a:rPr lang="en-US" altLang="en-US">
                <a:ea typeface="ＭＳ Ｐゴシック" panose="020B0600070205080204" pitchFamily="34" charset="-128"/>
              </a:rPr>
              <a:t>Aside: A Famous Work By Hamming</a:t>
            </a:r>
          </a:p>
        </p:txBody>
      </p:sp>
      <p:sp>
        <p:nvSpPr>
          <p:cNvPr id="3" name="Content Placeholder 2">
            <a:extLst>
              <a:ext uri="{FF2B5EF4-FFF2-40B4-BE49-F238E27FC236}">
                <a16:creationId xmlns:a16="http://schemas.microsoft.com/office/drawing/2014/main" id="{5340AD8C-7880-1545-99DB-CCCA1EF85F12}"/>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Hamming, “</a:t>
            </a:r>
            <a:r>
              <a:rPr lang="en-US" altLang="ja-JP">
                <a:solidFill>
                  <a:srgbClr val="0000FF"/>
                </a:solidFill>
                <a:ea typeface="ＭＳ Ｐゴシック" panose="020B0600070205080204" pitchFamily="34" charset="-128"/>
              </a:rPr>
              <a:t>Error Detecting and Error Correcting Codes</a:t>
            </a:r>
            <a:r>
              <a:rPr lang="en-US" altLang="ja-JP">
                <a:ea typeface="ＭＳ Ｐゴシック" panose="020B0600070205080204" pitchFamily="34" charset="-128"/>
              </a:rPr>
              <a:t>,</a:t>
            </a:r>
            <a:r>
              <a:rPr lang="en-US" altLang="en-US">
                <a:ea typeface="ＭＳ Ｐゴシック" panose="020B0600070205080204" pitchFamily="34" charset="-128"/>
              </a:rPr>
              <a:t>”</a:t>
            </a:r>
            <a:r>
              <a:rPr lang="en-US" altLang="ja-JP">
                <a:ea typeface="ＭＳ Ｐゴシック" panose="020B0600070205080204" pitchFamily="34" charset="-128"/>
              </a:rPr>
              <a:t> Bell System Technical Journal 1950.</a:t>
            </a:r>
          </a:p>
          <a:p>
            <a:endParaRPr lang="en-US" altLang="en-US">
              <a:ea typeface="ＭＳ Ｐゴシック" panose="020B0600070205080204" pitchFamily="34" charset="-128"/>
            </a:endParaRPr>
          </a:p>
          <a:p>
            <a:r>
              <a:rPr lang="en-US" altLang="en-US">
                <a:ea typeface="ＭＳ Ｐゴシック" panose="020B0600070205080204" pitchFamily="34" charset="-128"/>
              </a:rPr>
              <a:t>Introduced the concept of </a:t>
            </a:r>
            <a:r>
              <a:rPr lang="en-US" altLang="en-US">
                <a:solidFill>
                  <a:srgbClr val="0000FF"/>
                </a:solidFill>
                <a:ea typeface="ＭＳ Ｐゴシック" panose="020B0600070205080204" pitchFamily="34" charset="-128"/>
              </a:rPr>
              <a:t>Hamming distance </a:t>
            </a:r>
          </a:p>
          <a:p>
            <a:pPr lvl="1"/>
            <a:r>
              <a:rPr lang="en-US" altLang="en-US">
                <a:solidFill>
                  <a:srgbClr val="0000FF"/>
                </a:solidFill>
                <a:ea typeface="ＭＳ Ｐゴシック" panose="020B0600070205080204" pitchFamily="34" charset="-128"/>
              </a:rPr>
              <a:t>number of locations in which the corresponding symbols of two equal-length strings is different</a:t>
            </a:r>
          </a:p>
          <a:p>
            <a:r>
              <a:rPr lang="en-US" altLang="en-US">
                <a:ea typeface="ＭＳ Ｐゴシック" panose="020B0600070205080204" pitchFamily="34" charset="-128"/>
              </a:rPr>
              <a:t>Developed a theory of codes used for error detection and correction</a:t>
            </a:r>
          </a:p>
          <a:p>
            <a:pPr>
              <a:buFont typeface="Wingdings" pitchFamily="2" charset="2"/>
              <a:buNone/>
            </a:pPr>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Also see:</a:t>
            </a:r>
          </a:p>
          <a:p>
            <a:pPr lvl="1"/>
            <a:r>
              <a:rPr lang="en-US" altLang="en-US">
                <a:ea typeface="ＭＳ Ｐゴシック" panose="020B0600070205080204" pitchFamily="34" charset="-128"/>
              </a:rPr>
              <a:t>Hamming, “</a:t>
            </a:r>
            <a:r>
              <a:rPr lang="en-US" altLang="ja-JP">
                <a:solidFill>
                  <a:srgbClr val="0000FF"/>
                </a:solidFill>
                <a:ea typeface="ＭＳ Ｐゴシック" panose="020B0600070205080204" pitchFamily="34" charset="-128"/>
              </a:rPr>
              <a:t>You and Your Research</a:t>
            </a:r>
            <a:r>
              <a:rPr lang="en-US" altLang="ja-JP">
                <a:ea typeface="ＭＳ Ｐゴシック" panose="020B0600070205080204" pitchFamily="34" charset="-128"/>
              </a:rPr>
              <a:t>,</a:t>
            </a:r>
            <a:r>
              <a:rPr lang="en-US" altLang="en-US">
                <a:ea typeface="ＭＳ Ｐゴシック" panose="020B0600070205080204" pitchFamily="34" charset="-128"/>
              </a:rPr>
              <a:t>”</a:t>
            </a:r>
            <a:r>
              <a:rPr lang="en-US" altLang="ja-JP">
                <a:ea typeface="ＭＳ Ｐゴシック" panose="020B0600070205080204" pitchFamily="34" charset="-128"/>
              </a:rPr>
              <a:t> Talk at Bell Labs, 1986.</a:t>
            </a:r>
          </a:p>
          <a:p>
            <a:pPr lvl="1"/>
            <a:r>
              <a:rPr lang="en-US" altLang="en-US">
                <a:solidFill>
                  <a:srgbClr val="0000FF"/>
                </a:solidFill>
                <a:ea typeface="ＭＳ Ｐゴシック" panose="020B0600070205080204" pitchFamily="34" charset="-128"/>
                <a:hlinkClick r:id="rId2"/>
              </a:rPr>
              <a:t>http://www.cs.virginia.edu/~robins/YouAndYourResearch.html</a:t>
            </a:r>
            <a:r>
              <a:rPr lang="en-US" altLang="en-US">
                <a:solidFill>
                  <a:srgbClr val="0000FF"/>
                </a:solidFill>
                <a:ea typeface="ＭＳ Ｐゴシック" panose="020B0600070205080204" pitchFamily="34" charset="-128"/>
              </a:rPr>
              <a:t> </a:t>
            </a:r>
          </a:p>
        </p:txBody>
      </p:sp>
      <p:sp>
        <p:nvSpPr>
          <p:cNvPr id="189443" name="Slide Number Placeholder 3">
            <a:extLst>
              <a:ext uri="{FF2B5EF4-FFF2-40B4-BE49-F238E27FC236}">
                <a16:creationId xmlns:a16="http://schemas.microsoft.com/office/drawing/2014/main" id="{AB6175D8-A5D7-E545-BED4-217A512D6B6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DF2E8C-AD97-B54F-B189-2219A67A3172}"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80315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2099-7438-6C41-BD1E-77D3C632D919}"/>
              </a:ext>
            </a:extLst>
          </p:cNvPr>
          <p:cNvSpPr>
            <a:spLocks noGrp="1"/>
          </p:cNvSpPr>
          <p:nvPr>
            <p:ph type="title"/>
          </p:nvPr>
        </p:nvSpPr>
        <p:spPr/>
        <p:txBody>
          <a:bodyPr/>
          <a:lstStyle/>
          <a:p>
            <a:r>
              <a:rPr lang="en-US" dirty="0"/>
              <a:t>More Security Implications (III)</a:t>
            </a:r>
          </a:p>
        </p:txBody>
      </p:sp>
      <p:sp>
        <p:nvSpPr>
          <p:cNvPr id="3" name="Content Placeholder 2">
            <a:extLst>
              <a:ext uri="{FF2B5EF4-FFF2-40B4-BE49-F238E27FC236}">
                <a16:creationId xmlns:a16="http://schemas.microsoft.com/office/drawing/2014/main" id="{FDB44C18-A93F-6244-A24A-038E49A3ED5A}"/>
              </a:ext>
            </a:extLst>
          </p:cNvPr>
          <p:cNvSpPr>
            <a:spLocks noGrp="1"/>
          </p:cNvSpPr>
          <p:nvPr>
            <p:ph idx="1"/>
          </p:nvPr>
        </p:nvSpPr>
        <p:spPr>
          <a:xfrm>
            <a:off x="228600" y="914400"/>
            <a:ext cx="8610600" cy="5193723"/>
          </a:xfrm>
        </p:spPr>
        <p:txBody>
          <a:bodyPr/>
          <a:lstStyle/>
          <a:p>
            <a:r>
              <a:rPr lang="en-US" dirty="0"/>
              <a:t>Using an integrated GPU in a mobile system to remotely escalate privilege via the WebGL interface </a:t>
            </a:r>
          </a:p>
        </p:txBody>
      </p:sp>
      <p:sp>
        <p:nvSpPr>
          <p:cNvPr id="4" name="Slide Number Placeholder 3">
            <a:extLst>
              <a:ext uri="{FF2B5EF4-FFF2-40B4-BE49-F238E27FC236}">
                <a16:creationId xmlns:a16="http://schemas.microsoft.com/office/drawing/2014/main" id="{1EB5FC4B-E474-AA49-B354-1B798E487C9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6" name="Picture 5">
            <a:extLst>
              <a:ext uri="{FF2B5EF4-FFF2-40B4-BE49-F238E27FC236}">
                <a16:creationId xmlns:a16="http://schemas.microsoft.com/office/drawing/2014/main" id="{F5E99A8D-841C-B445-A300-93E6B3F04407}"/>
              </a:ext>
            </a:extLst>
          </p:cNvPr>
          <p:cNvPicPr>
            <a:picLocks noChangeAspect="1"/>
          </p:cNvPicPr>
          <p:nvPr/>
        </p:nvPicPr>
        <p:blipFill>
          <a:blip r:embed="rId2"/>
          <a:stretch>
            <a:fillRect/>
          </a:stretch>
        </p:blipFill>
        <p:spPr>
          <a:xfrm>
            <a:off x="228600" y="1752600"/>
            <a:ext cx="8610600" cy="2919748"/>
          </a:xfrm>
          <a:prstGeom prst="rect">
            <a:avLst/>
          </a:prstGeom>
        </p:spPr>
      </p:pic>
      <p:pic>
        <p:nvPicPr>
          <p:cNvPr id="7" name="Picture 6">
            <a:extLst>
              <a:ext uri="{FF2B5EF4-FFF2-40B4-BE49-F238E27FC236}">
                <a16:creationId xmlns:a16="http://schemas.microsoft.com/office/drawing/2014/main" id="{B1855A90-FBD8-BD41-A0F7-9D3A4C42E8B3}"/>
              </a:ext>
            </a:extLst>
          </p:cNvPr>
          <p:cNvPicPr>
            <a:picLocks noChangeAspect="1"/>
          </p:cNvPicPr>
          <p:nvPr/>
        </p:nvPicPr>
        <p:blipFill>
          <a:blip r:embed="rId3"/>
          <a:stretch>
            <a:fillRect/>
          </a:stretch>
        </p:blipFill>
        <p:spPr>
          <a:xfrm>
            <a:off x="0" y="4644746"/>
            <a:ext cx="9144000" cy="2213254"/>
          </a:xfrm>
          <a:prstGeom prst="rect">
            <a:avLst/>
          </a:prstGeom>
        </p:spPr>
      </p:pic>
    </p:spTree>
    <p:extLst>
      <p:ext uri="{BB962C8B-B14F-4D97-AF65-F5344CB8AC3E}">
        <p14:creationId xmlns:p14="http://schemas.microsoft.com/office/powerpoint/2010/main" val="202328937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(IV)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45FE8274-3CEC-914D-A2AC-AEE06FD6BF36}"/>
              </a:ext>
            </a:extLst>
          </p:cNvPr>
          <p:cNvPicPr>
            <a:picLocks noChangeAspect="1"/>
          </p:cNvPicPr>
          <p:nvPr/>
        </p:nvPicPr>
        <p:blipFill>
          <a:blip r:embed="rId2"/>
          <a:stretch>
            <a:fillRect/>
          </a:stretch>
        </p:blipFill>
        <p:spPr>
          <a:xfrm>
            <a:off x="0" y="1371600"/>
            <a:ext cx="9144000" cy="3248234"/>
          </a:xfrm>
          <a:prstGeom prst="rect">
            <a:avLst/>
          </a:prstGeom>
        </p:spPr>
      </p:pic>
      <p:pic>
        <p:nvPicPr>
          <p:cNvPr id="6" name="Picture 5">
            <a:extLst>
              <a:ext uri="{FF2B5EF4-FFF2-40B4-BE49-F238E27FC236}">
                <a16:creationId xmlns:a16="http://schemas.microsoft.com/office/drawing/2014/main" id="{3AD7630A-1496-6140-AC68-E6A296637906}"/>
              </a:ext>
            </a:extLst>
          </p:cNvPr>
          <p:cNvPicPr>
            <a:picLocks noChangeAspect="1"/>
          </p:cNvPicPr>
          <p:nvPr/>
        </p:nvPicPr>
        <p:blipFill>
          <a:blip r:embed="rId3"/>
          <a:stretch>
            <a:fillRect/>
          </a:stretch>
        </p:blipFill>
        <p:spPr>
          <a:xfrm>
            <a:off x="0" y="4572000"/>
            <a:ext cx="9144000" cy="2286000"/>
          </a:xfrm>
          <a:prstGeom prst="rect">
            <a:avLst/>
          </a:prstGeom>
        </p:spPr>
      </p:pic>
    </p:spTree>
    <p:extLst>
      <p:ext uri="{BB962C8B-B14F-4D97-AF65-F5344CB8AC3E}">
        <p14:creationId xmlns:p14="http://schemas.microsoft.com/office/powerpoint/2010/main" val="138641270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 name="Picture 7">
            <a:extLst>
              <a:ext uri="{FF2B5EF4-FFF2-40B4-BE49-F238E27FC236}">
                <a16:creationId xmlns:a16="http://schemas.microsoft.com/office/drawing/2014/main" id="{B1ED6C72-D6C8-A64D-A930-70738D148178}"/>
              </a:ext>
            </a:extLst>
          </p:cNvPr>
          <p:cNvPicPr>
            <a:picLocks noChangeAspect="1"/>
          </p:cNvPicPr>
          <p:nvPr/>
        </p:nvPicPr>
        <p:blipFill>
          <a:blip r:embed="rId2"/>
          <a:stretch>
            <a:fillRect/>
          </a:stretch>
        </p:blipFill>
        <p:spPr>
          <a:xfrm>
            <a:off x="596900" y="4255492"/>
            <a:ext cx="7874000" cy="2578100"/>
          </a:xfrm>
          <a:prstGeom prst="rect">
            <a:avLst/>
          </a:prstGeom>
        </p:spPr>
      </p:pic>
      <p:pic>
        <p:nvPicPr>
          <p:cNvPr id="9" name="Picture 8">
            <a:extLst>
              <a:ext uri="{FF2B5EF4-FFF2-40B4-BE49-F238E27FC236}">
                <a16:creationId xmlns:a16="http://schemas.microsoft.com/office/drawing/2014/main" id="{8F3C3AC7-2028-0549-AFBC-7C3F334D5BF0}"/>
              </a:ext>
            </a:extLst>
          </p:cNvPr>
          <p:cNvPicPr>
            <a:picLocks noChangeAspect="1"/>
          </p:cNvPicPr>
          <p:nvPr/>
        </p:nvPicPr>
        <p:blipFill>
          <a:blip r:embed="rId3"/>
          <a:stretch>
            <a:fillRect/>
          </a:stretch>
        </p:blipFill>
        <p:spPr>
          <a:xfrm>
            <a:off x="0" y="1628800"/>
            <a:ext cx="5950364" cy="2184197"/>
          </a:xfrm>
          <a:prstGeom prst="rect">
            <a:avLst/>
          </a:prstGeom>
        </p:spPr>
      </p:pic>
      <p:pic>
        <p:nvPicPr>
          <p:cNvPr id="10" name="Picture 9">
            <a:extLst>
              <a:ext uri="{FF2B5EF4-FFF2-40B4-BE49-F238E27FC236}">
                <a16:creationId xmlns:a16="http://schemas.microsoft.com/office/drawing/2014/main" id="{4E570075-D012-684E-8F83-89BAA734C085}"/>
              </a:ext>
            </a:extLst>
          </p:cNvPr>
          <p:cNvPicPr>
            <a:picLocks noChangeAspect="1"/>
          </p:cNvPicPr>
          <p:nvPr/>
        </p:nvPicPr>
        <p:blipFill>
          <a:blip r:embed="rId4"/>
          <a:stretch>
            <a:fillRect/>
          </a:stretch>
        </p:blipFill>
        <p:spPr>
          <a:xfrm>
            <a:off x="5950364" y="1697211"/>
            <a:ext cx="3174187" cy="2325913"/>
          </a:xfrm>
          <a:prstGeom prst="rect">
            <a:avLst/>
          </a:prstGeom>
        </p:spPr>
      </p:pic>
    </p:spTree>
    <p:extLst>
      <p:ext uri="{BB962C8B-B14F-4D97-AF65-F5344CB8AC3E}">
        <p14:creationId xmlns:p14="http://schemas.microsoft.com/office/powerpoint/2010/main" val="1943792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(VI)</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a:t>IEEE S&amp;P 2020</a:t>
            </a:r>
          </a:p>
        </p:txBody>
      </p:sp>
      <p:pic>
        <p:nvPicPr>
          <p:cNvPr id="5" name="Picture 4">
            <a:extLst>
              <a:ext uri="{FF2B5EF4-FFF2-40B4-BE49-F238E27FC236}">
                <a16:creationId xmlns:a16="http://schemas.microsoft.com/office/drawing/2014/main" id="{D745B4AC-3067-8A48-B04D-4A3092EA840C}"/>
              </a:ext>
            </a:extLst>
          </p:cNvPr>
          <p:cNvPicPr>
            <a:picLocks noChangeAspect="1"/>
          </p:cNvPicPr>
          <p:nvPr/>
        </p:nvPicPr>
        <p:blipFill>
          <a:blip r:embed="rId2"/>
          <a:stretch>
            <a:fillRect/>
          </a:stretch>
        </p:blipFill>
        <p:spPr>
          <a:xfrm>
            <a:off x="-38100" y="4557489"/>
            <a:ext cx="9144000" cy="2230842"/>
          </a:xfrm>
          <a:prstGeom prst="rect">
            <a:avLst/>
          </a:prstGeom>
        </p:spPr>
      </p:pic>
      <p:pic>
        <p:nvPicPr>
          <p:cNvPr id="6" name="Picture 5">
            <a:extLst>
              <a:ext uri="{FF2B5EF4-FFF2-40B4-BE49-F238E27FC236}">
                <a16:creationId xmlns:a16="http://schemas.microsoft.com/office/drawing/2014/main" id="{99EAD922-3006-1641-B426-161305FFD6E3}"/>
              </a:ext>
            </a:extLst>
          </p:cNvPr>
          <p:cNvPicPr>
            <a:picLocks noChangeAspect="1"/>
          </p:cNvPicPr>
          <p:nvPr/>
        </p:nvPicPr>
        <p:blipFill>
          <a:blip r:embed="rId3"/>
          <a:stretch>
            <a:fillRect/>
          </a:stretch>
        </p:blipFill>
        <p:spPr>
          <a:xfrm>
            <a:off x="2982218" y="943305"/>
            <a:ext cx="3103364" cy="3352881"/>
          </a:xfrm>
          <a:prstGeom prst="rect">
            <a:avLst/>
          </a:prstGeom>
        </p:spPr>
      </p:pic>
    </p:spTree>
    <p:extLst>
      <p:ext uri="{BB962C8B-B14F-4D97-AF65-F5344CB8AC3E}">
        <p14:creationId xmlns:p14="http://schemas.microsoft.com/office/powerpoint/2010/main" val="24904522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(VII)</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sz="2200" dirty="0" err="1"/>
              <a:t>Rowhammer</a:t>
            </a:r>
            <a:r>
              <a:rPr lang="en-US" sz="2200" dirty="0"/>
              <a:t> on MLC NAND Flash (based on [Cai+, HPCA 2017])</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CEDBBC94-CF31-644E-9E52-AFB129E67C89}"/>
              </a:ext>
            </a:extLst>
          </p:cNvPr>
          <p:cNvPicPr>
            <a:picLocks noChangeAspect="1"/>
          </p:cNvPicPr>
          <p:nvPr/>
        </p:nvPicPr>
        <p:blipFill>
          <a:blip r:embed="rId2"/>
          <a:stretch>
            <a:fillRect/>
          </a:stretch>
        </p:blipFill>
        <p:spPr>
          <a:xfrm>
            <a:off x="1187624" y="2305221"/>
            <a:ext cx="6850124" cy="2139202"/>
          </a:xfrm>
          <a:prstGeom prst="rect">
            <a:avLst/>
          </a:prstGeom>
        </p:spPr>
      </p:pic>
      <p:pic>
        <p:nvPicPr>
          <p:cNvPr id="6" name="Picture 5">
            <a:extLst>
              <a:ext uri="{FF2B5EF4-FFF2-40B4-BE49-F238E27FC236}">
                <a16:creationId xmlns:a16="http://schemas.microsoft.com/office/drawing/2014/main" id="{B4C6CAD8-6CC2-B744-88E0-B520DC10AE1C}"/>
              </a:ext>
            </a:extLst>
          </p:cNvPr>
          <p:cNvPicPr>
            <a:picLocks noChangeAspect="1"/>
          </p:cNvPicPr>
          <p:nvPr/>
        </p:nvPicPr>
        <p:blipFill>
          <a:blip r:embed="rId3"/>
          <a:stretch>
            <a:fillRect/>
          </a:stretch>
        </p:blipFill>
        <p:spPr>
          <a:xfrm>
            <a:off x="1475656" y="1452401"/>
            <a:ext cx="6048672" cy="840400"/>
          </a:xfrm>
          <a:prstGeom prst="rect">
            <a:avLst/>
          </a:prstGeom>
        </p:spPr>
      </p:pic>
      <p:pic>
        <p:nvPicPr>
          <p:cNvPr id="7" name="Picture 6">
            <a:extLst>
              <a:ext uri="{FF2B5EF4-FFF2-40B4-BE49-F238E27FC236}">
                <a16:creationId xmlns:a16="http://schemas.microsoft.com/office/drawing/2014/main" id="{C351BE58-CBB7-4F4E-BAF4-419283637ADD}"/>
              </a:ext>
            </a:extLst>
          </p:cNvPr>
          <p:cNvPicPr>
            <a:picLocks noChangeAspect="1"/>
          </p:cNvPicPr>
          <p:nvPr/>
        </p:nvPicPr>
        <p:blipFill>
          <a:blip r:embed="rId4"/>
          <a:stretch>
            <a:fillRect/>
          </a:stretch>
        </p:blipFill>
        <p:spPr>
          <a:xfrm>
            <a:off x="1" y="4660491"/>
            <a:ext cx="9144000" cy="2197510"/>
          </a:xfrm>
          <a:prstGeom prst="rect">
            <a:avLst/>
          </a:prstGeom>
        </p:spPr>
      </p:pic>
    </p:spTree>
    <p:extLst>
      <p:ext uri="{BB962C8B-B14F-4D97-AF65-F5344CB8AC3E}">
        <p14:creationId xmlns:p14="http://schemas.microsoft.com/office/powerpoint/2010/main" val="391648921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4C084E0F-0BE4-014E-A8B5-CAF9AD2F2F7A}"/>
              </a:ext>
            </a:extLst>
          </p:cNvPr>
          <p:cNvSpPr>
            <a:spLocks noGrp="1" noChangeArrowheads="1"/>
          </p:cNvSpPr>
          <p:nvPr>
            <p:ph type="title"/>
          </p:nvPr>
        </p:nvSpPr>
        <p:spPr/>
        <p:txBody>
          <a:bodyPr/>
          <a:lstStyle/>
          <a:p>
            <a:r>
              <a:rPr lang="en-US" altLang="en-US">
                <a:ea typeface="ＭＳ Ｐゴシック" panose="020B0600070205080204" pitchFamily="34" charset="-128"/>
              </a:rPr>
              <a:t>More Security Implications?</a:t>
            </a:r>
          </a:p>
        </p:txBody>
      </p:sp>
      <p:sp>
        <p:nvSpPr>
          <p:cNvPr id="246786" name="Slide Number Placeholder 3">
            <a:extLst>
              <a:ext uri="{FF2B5EF4-FFF2-40B4-BE49-F238E27FC236}">
                <a16:creationId xmlns:a16="http://schemas.microsoft.com/office/drawing/2014/main" id="{F52BEEF2-0E6A-0B4E-B915-372155AA1D1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1D63EC-F10B-CD4E-ADDD-979FB2EB41D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46787" name="Picture 4" descr="a-software-attempt-to-mitigate-rowhammer-attacks-630x330.jpg">
            <a:extLst>
              <a:ext uri="{FF2B5EF4-FFF2-40B4-BE49-F238E27FC236}">
                <a16:creationId xmlns:a16="http://schemas.microsoft.com/office/drawing/2014/main" id="{77176206-31FC-424F-A7A1-17E172052C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311275"/>
            <a:ext cx="9117013"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1526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itle 1">
            <a:extLst>
              <a:ext uri="{FF2B5EF4-FFF2-40B4-BE49-F238E27FC236}">
                <a16:creationId xmlns:a16="http://schemas.microsoft.com/office/drawing/2014/main" id="{243DF3E7-F464-2C43-A578-F137F8FE27EC}"/>
              </a:ext>
            </a:extLst>
          </p:cNvPr>
          <p:cNvSpPr>
            <a:spLocks noGrp="1" noChangeArrowheads="1"/>
          </p:cNvSpPr>
          <p:nvPr>
            <p:ph type="title"/>
          </p:nvPr>
        </p:nvSpPr>
        <p:spPr/>
        <p:txBody>
          <a:bodyPr/>
          <a:lstStyle/>
          <a:p>
            <a:r>
              <a:rPr lang="en-US" altLang="en-US">
                <a:ea typeface="ＭＳ Ｐゴシック" panose="020B0600070205080204" pitchFamily="34" charset="-128"/>
              </a:rPr>
              <a:t>Where RowHammer Was Discovered</a:t>
            </a:r>
            <a:r>
              <a:rPr lang="is-IS" altLang="en-US">
                <a:ea typeface="ＭＳ Ｐゴシック" panose="020B0600070205080204" pitchFamily="34" charset="-128"/>
              </a:rPr>
              <a:t>…</a:t>
            </a:r>
            <a:endParaRPr lang="en-US" altLang="en-US">
              <a:ea typeface="ＭＳ Ｐゴシック" panose="020B0600070205080204" pitchFamily="34" charset="-128"/>
            </a:endParaRPr>
          </a:p>
        </p:txBody>
      </p:sp>
      <p:pic>
        <p:nvPicPr>
          <p:cNvPr id="5" name="Content Placeholder 4" descr="DRAM-new-testing-infrastructure.jpg">
            <a:extLst>
              <a:ext uri="{FF2B5EF4-FFF2-40B4-BE49-F238E27FC236}">
                <a16:creationId xmlns:a16="http://schemas.microsoft.com/office/drawing/2014/main" id="{D64DB2E0-D226-5347-BB4C-312576CE7B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588"/>
            <a:ext cx="8610600" cy="4876800"/>
          </a:xfrm>
          <a:scene3d>
            <a:camera prst="obliqueTopRight">
              <a:rot lat="0" lon="0" rev="10800000"/>
            </a:camera>
            <a:lightRig rig="threePt" dir="t"/>
          </a:scene3d>
        </p:spPr>
      </p:pic>
      <p:sp>
        <p:nvSpPr>
          <p:cNvPr id="247811" name="Slide Number Placeholder 3">
            <a:extLst>
              <a:ext uri="{FF2B5EF4-FFF2-40B4-BE49-F238E27FC236}">
                <a16:creationId xmlns:a16="http://schemas.microsoft.com/office/drawing/2014/main" id="{AA9D903C-33E0-4A4D-8C97-7F6AF4347BB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D6981E-B28E-E043-873D-630791D29F2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47812" name="Rectangle 5">
            <a:extLst>
              <a:ext uri="{FF2B5EF4-FFF2-40B4-BE49-F238E27FC236}">
                <a16:creationId xmlns:a16="http://schemas.microsoft.com/office/drawing/2014/main" id="{1E81E16B-41F0-714A-B470-C151EC95F001}"/>
              </a:ext>
            </a:extLst>
          </p:cNvPr>
          <p:cNvSpPr>
            <a:spLocks noChangeArrowheads="1"/>
          </p:cNvSpPr>
          <p:nvPr/>
        </p:nvSpPr>
        <p:spPr bwMode="auto">
          <a:xfrm>
            <a:off x="1371600" y="6410325"/>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Kim+, “</a:t>
            </a:r>
            <a:r>
              <a:rPr kumimoji="0" lang="en-US" altLang="ja-JP" sz="1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Flipping Bits in Memory Without Accessing Them: An Experimental Study of DRAM Disturbance Errors</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ISCA 2014.</a:t>
            </a:r>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 name="Rectangle 6">
            <a:extLst>
              <a:ext uri="{FF2B5EF4-FFF2-40B4-BE49-F238E27FC236}">
                <a16:creationId xmlns:a16="http://schemas.microsoft.com/office/drawing/2014/main" id="{33028CC4-ACC0-E24E-92DB-4853A4737642}"/>
              </a:ext>
            </a:extLst>
          </p:cNvPr>
          <p:cNvSpPr/>
          <p:nvPr/>
        </p:nvSpPr>
        <p:spPr>
          <a:xfrm>
            <a:off x="107950" y="1465263"/>
            <a:ext cx="2209800"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a:extLst>
              <a:ext uri="{FF2B5EF4-FFF2-40B4-BE49-F238E27FC236}">
                <a16:creationId xmlns:a16="http://schemas.microsoft.com/office/drawing/2014/main" id="{EE74DE93-837E-CD4B-9FC5-FA66790EF691}"/>
              </a:ext>
            </a:extLst>
          </p:cNvPr>
          <p:cNvSpPr/>
          <p:nvPr/>
        </p:nvSpPr>
        <p:spPr>
          <a:xfrm>
            <a:off x="107950" y="2989263"/>
            <a:ext cx="2209800" cy="27432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a:extLst>
              <a:ext uri="{FF2B5EF4-FFF2-40B4-BE49-F238E27FC236}">
                <a16:creationId xmlns:a16="http://schemas.microsoft.com/office/drawing/2014/main" id="{4BB7A365-E3E4-E94B-B0FA-9BABA8C3F0DA}"/>
              </a:ext>
            </a:extLst>
          </p:cNvPr>
          <p:cNvSpPr/>
          <p:nvPr/>
        </p:nvSpPr>
        <p:spPr>
          <a:xfrm>
            <a:off x="4375150" y="1962150"/>
            <a:ext cx="1447800" cy="25511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00"/>
                </a:solidFill>
                <a:effectLst>
                  <a:outerShdw blurRad="38100" dist="38100" dir="2700000" algn="tl">
                    <a:srgbClr val="C0C0C0"/>
                  </a:outerShdw>
                </a:effectLst>
                <a:uLnTx/>
                <a:uFillTx/>
                <a:latin typeface="Tahoma" panose="020B0604030504040204" pitchFamily="34" charset="0"/>
                <a:ea typeface="ＭＳ Ｐゴシック" panose="020B0600070205080204" pitchFamily="34" charset="-128"/>
                <a:cs typeface="+mn-cs"/>
              </a:rPr>
              <a:t>Heater</a:t>
            </a:r>
          </a:p>
        </p:txBody>
      </p:sp>
      <p:sp>
        <p:nvSpPr>
          <p:cNvPr id="10" name="Rectangle 9">
            <a:extLst>
              <a:ext uri="{FF2B5EF4-FFF2-40B4-BE49-F238E27FC236}">
                <a16:creationId xmlns:a16="http://schemas.microsoft.com/office/drawing/2014/main" id="{F1597713-E1CA-5C49-8B37-537860DEFA64}"/>
              </a:ext>
            </a:extLst>
          </p:cNvPr>
          <p:cNvSpPr/>
          <p:nvPr/>
        </p:nvSpPr>
        <p:spPr>
          <a:xfrm>
            <a:off x="2317750" y="1962150"/>
            <a:ext cx="2057400" cy="37703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FFFF00"/>
                </a:solidFill>
                <a:effectLst>
                  <a:outerShdw blurRad="38100" dist="38100" dir="2700000" algn="tl">
                    <a:srgbClr val="C0C0C0"/>
                  </a:outerShdw>
                </a:effectLst>
                <a:uLnTx/>
                <a:uFillTx/>
                <a:latin typeface="Tahoma" panose="020B0604030504040204" pitchFamily="34" charset="0"/>
                <a:ea typeface="ＭＳ Ｐゴシック" panose="020B0600070205080204" pitchFamily="34" charset="-128"/>
                <a:cs typeface="+mn-cs"/>
              </a:rPr>
              <a:t>FPGAs</a:t>
            </a:r>
          </a:p>
        </p:txBody>
      </p:sp>
      <p:sp>
        <p:nvSpPr>
          <p:cNvPr id="11" name="Rectangle 10">
            <a:extLst>
              <a:ext uri="{FF2B5EF4-FFF2-40B4-BE49-F238E27FC236}">
                <a16:creationId xmlns:a16="http://schemas.microsoft.com/office/drawing/2014/main" id="{D3172FE5-79C5-C94C-AE58-7E6A5133EAB5}"/>
              </a:ext>
            </a:extLst>
          </p:cNvPr>
          <p:cNvSpPr/>
          <p:nvPr/>
        </p:nvSpPr>
        <p:spPr>
          <a:xfrm>
            <a:off x="5822950" y="1962150"/>
            <a:ext cx="2057400" cy="37703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FFFF00"/>
                </a:solidFill>
                <a:effectLst>
                  <a:outerShdw blurRad="38100" dist="38100" dir="2700000" algn="tl">
                    <a:srgbClr val="C0C0C0"/>
                  </a:outerShdw>
                </a:effectLst>
                <a:uLnTx/>
                <a:uFillTx/>
                <a:latin typeface="Tahoma" panose="020B0604030504040204" pitchFamily="34" charset="0"/>
                <a:ea typeface="ＭＳ Ｐゴシック" panose="020B0600070205080204" pitchFamily="34" charset="-128"/>
                <a:cs typeface="+mn-cs"/>
              </a:rPr>
              <a:t>FPGAs</a:t>
            </a:r>
          </a:p>
        </p:txBody>
      </p:sp>
    </p:spTree>
    <p:extLst>
      <p:ext uri="{BB962C8B-B14F-4D97-AF65-F5344CB8AC3E}">
        <p14:creationId xmlns:p14="http://schemas.microsoft.com/office/powerpoint/2010/main" val="30632289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BEE2-5F58-444B-B95D-67444EB59085}"/>
              </a:ext>
            </a:extLst>
          </p:cNvPr>
          <p:cNvSpPr>
            <a:spLocks noGrp="1"/>
          </p:cNvSpPr>
          <p:nvPr>
            <p:ph type="ctrTitle"/>
          </p:nvPr>
        </p:nvSpPr>
        <p:spPr/>
        <p:txBody>
          <a:bodyPr/>
          <a:lstStyle/>
          <a:p>
            <a:r>
              <a:rPr lang="en-US" dirty="0"/>
              <a:t>How Do We Fix The Problem?</a:t>
            </a:r>
          </a:p>
        </p:txBody>
      </p:sp>
      <p:sp>
        <p:nvSpPr>
          <p:cNvPr id="3" name="Subtitle 2">
            <a:extLst>
              <a:ext uri="{FF2B5EF4-FFF2-40B4-BE49-F238E27FC236}">
                <a16:creationId xmlns:a16="http://schemas.microsoft.com/office/drawing/2014/main" id="{7402C4BB-450E-9043-BBD4-65B026327AD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89E5AD3-EE77-1649-9054-87A00AB0052C}"/>
              </a:ext>
            </a:extLst>
          </p:cNvPr>
          <p:cNvSpPr>
            <a:spLocks noGrp="1"/>
          </p:cNvSpPr>
          <p:nvPr>
            <p:ph type="sldNum" sz="quarter" idx="12"/>
          </p:nvPr>
        </p:nvSpPr>
        <p:spPr/>
        <p:txBody>
          <a:bodyPr/>
          <a:lstStyle/>
          <a:p>
            <a:pPr>
              <a:defRPr/>
            </a:pPr>
            <a:fld id="{4320CE57-67B7-C341-BE4E-D1831EB09FC1}" type="slidenum">
              <a:rPr lang="en-US" altLang="en-US" smtClean="0"/>
              <a:pPr>
                <a:defRPr/>
              </a:pPr>
              <a:t>57</a:t>
            </a:fld>
            <a:endParaRPr lang="en-US" altLang="en-US"/>
          </a:p>
        </p:txBody>
      </p:sp>
    </p:spTree>
    <p:extLst>
      <p:ext uri="{BB962C8B-B14F-4D97-AF65-F5344CB8AC3E}">
        <p14:creationId xmlns:p14="http://schemas.microsoft.com/office/powerpoint/2010/main" val="333631833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itle 1">
            <a:extLst>
              <a:ext uri="{FF2B5EF4-FFF2-40B4-BE49-F238E27FC236}">
                <a16:creationId xmlns:a16="http://schemas.microsoft.com/office/drawing/2014/main" id="{4442B9B2-E58F-1B45-8E6E-B31E8A59A8F6}"/>
              </a:ext>
            </a:extLst>
          </p:cNvPr>
          <p:cNvSpPr>
            <a:spLocks noGrp="1" noChangeArrowheads="1"/>
          </p:cNvSpPr>
          <p:nvPr>
            <p:ph type="title"/>
          </p:nvPr>
        </p:nvSpPr>
        <p:spPr/>
        <p:txBody>
          <a:bodyPr/>
          <a:lstStyle/>
          <a:p>
            <a:r>
              <a:rPr lang="en-US" altLang="en-US">
                <a:ea typeface="ＭＳ Ｐゴシック" panose="020B0600070205080204" pitchFamily="34" charset="-128"/>
              </a:rPr>
              <a:t>Some Potential Solutions</a:t>
            </a:r>
          </a:p>
        </p:txBody>
      </p:sp>
      <p:sp>
        <p:nvSpPr>
          <p:cNvPr id="249858" name="Slide Number Placeholder 4">
            <a:extLst>
              <a:ext uri="{FF2B5EF4-FFF2-40B4-BE49-F238E27FC236}">
                <a16:creationId xmlns:a16="http://schemas.microsoft.com/office/drawing/2014/main" id="{8E89CD24-7356-2D4F-B48D-266B48B84585}"/>
              </a:ext>
            </a:extLst>
          </p:cNvPr>
          <p:cNvSpPr>
            <a:spLocks noGrp="1"/>
          </p:cNvSpPr>
          <p:nvPr>
            <p:ph type="sldNum" sz="quarter" idx="11"/>
          </p:nvPr>
        </p:nvSpPr>
        <p:spPr>
          <a:xfrm>
            <a:off x="8077200" y="6381750"/>
            <a:ext cx="685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1CBD49-E540-B043-8DFF-BCACD61E16A6}" type="slidenum">
              <a:rPr kumimoji="0" lang="en-US" altLang="en-US" sz="1600" b="0" i="0" u="none" strike="noStrike" kern="1200" cap="none" spc="0" normalizeH="0" baseline="0" noProof="0" smtClean="0">
                <a:ln>
                  <a:noFill/>
                </a:ln>
                <a:solidFill>
                  <a:srgbClr val="898989"/>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r>
              <a:rPr kumimoji="0" lang="en-US" altLang="en-US" sz="1600" b="0" i="0" u="none" strike="noStrike" kern="1200" cap="none" spc="0" normalizeH="0" baseline="0" noProof="0">
                <a:ln>
                  <a:noFill/>
                </a:ln>
                <a:solidFill>
                  <a:srgbClr val="898989"/>
                </a:solidFill>
                <a:effectLst/>
                <a:uLnTx/>
                <a:uFillTx/>
                <a:latin typeface="Garamond" panose="02020404030301010803" pitchFamily="18" charset="0"/>
                <a:ea typeface="ＭＳ Ｐゴシック" panose="020B0600070205080204" pitchFamily="34" charset="-128"/>
                <a:cs typeface="Arial" panose="020B0604020202020204" pitchFamily="34" charset="0"/>
              </a:rPr>
              <a:t> </a:t>
            </a:r>
          </a:p>
        </p:txBody>
      </p:sp>
      <p:sp>
        <p:nvSpPr>
          <p:cNvPr id="6" name="RedBox">
            <a:extLst>
              <a:ext uri="{FF2B5EF4-FFF2-40B4-BE49-F238E27FC236}">
                <a16:creationId xmlns:a16="http://schemas.microsoft.com/office/drawing/2014/main" id="{724D482D-3D6B-7E49-83CE-A9F5DE293D99}"/>
              </a:ext>
            </a:extLst>
          </p:cNvPr>
          <p:cNvSpPr/>
          <p:nvPr/>
        </p:nvSpPr>
        <p:spPr>
          <a:xfrm>
            <a:off x="381000" y="1219200"/>
            <a:ext cx="8382000"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a:t>
            </a:r>
          </a:p>
        </p:txBody>
      </p:sp>
      <p:sp>
        <p:nvSpPr>
          <p:cNvPr id="249860" name="TextBox 10">
            <a:extLst>
              <a:ext uri="{FF2B5EF4-FFF2-40B4-BE49-F238E27FC236}">
                <a16:creationId xmlns:a16="http://schemas.microsoft.com/office/drawing/2014/main" id="{6974E661-2B7C-4A4F-BC22-833B82047232}"/>
              </a:ext>
            </a:extLst>
          </p:cNvPr>
          <p:cNvSpPr txBox="1">
            <a:spLocks noChangeArrowheads="1"/>
          </p:cNvSpPr>
          <p:nvPr/>
        </p:nvSpPr>
        <p:spPr bwMode="auto">
          <a:xfrm>
            <a:off x="381000" y="1219200"/>
            <a:ext cx="510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82575" indent="-282575">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282575" marR="0" lvl="0" indent="-2825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Make better DRAM chips</a:t>
            </a:r>
          </a:p>
        </p:txBody>
      </p:sp>
      <p:sp>
        <p:nvSpPr>
          <p:cNvPr id="12" name="RedBox">
            <a:extLst>
              <a:ext uri="{FF2B5EF4-FFF2-40B4-BE49-F238E27FC236}">
                <a16:creationId xmlns:a16="http://schemas.microsoft.com/office/drawing/2014/main" id="{14D4EFDE-6A83-584C-A188-F8C251133781}"/>
              </a:ext>
            </a:extLst>
          </p:cNvPr>
          <p:cNvSpPr/>
          <p:nvPr/>
        </p:nvSpPr>
        <p:spPr>
          <a:xfrm>
            <a:off x="381000" y="3841750"/>
            <a:ext cx="8382000"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a:t>
            </a:r>
          </a:p>
        </p:txBody>
      </p:sp>
      <p:sp>
        <p:nvSpPr>
          <p:cNvPr id="249862" name="TextBox 12">
            <a:extLst>
              <a:ext uri="{FF2B5EF4-FFF2-40B4-BE49-F238E27FC236}">
                <a16:creationId xmlns:a16="http://schemas.microsoft.com/office/drawing/2014/main" id="{214D0148-BA00-5C45-AA98-592F806EAB70}"/>
              </a:ext>
            </a:extLst>
          </p:cNvPr>
          <p:cNvSpPr txBox="1">
            <a:spLocks noChangeArrowheads="1"/>
          </p:cNvSpPr>
          <p:nvPr/>
        </p:nvSpPr>
        <p:spPr bwMode="auto">
          <a:xfrm>
            <a:off x="381000" y="3841750"/>
            <a:ext cx="5486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82575" indent="-282575">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282575" marR="0" lvl="0" indent="-2825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Sophisticated Error Correction</a:t>
            </a:r>
          </a:p>
        </p:txBody>
      </p:sp>
      <p:sp>
        <p:nvSpPr>
          <p:cNvPr id="14" name="RedBox">
            <a:extLst>
              <a:ext uri="{FF2B5EF4-FFF2-40B4-BE49-F238E27FC236}">
                <a16:creationId xmlns:a16="http://schemas.microsoft.com/office/drawing/2014/main" id="{855D4427-8FC2-9F4E-8BEC-038BB897AE06}"/>
              </a:ext>
            </a:extLst>
          </p:cNvPr>
          <p:cNvSpPr/>
          <p:nvPr/>
        </p:nvSpPr>
        <p:spPr>
          <a:xfrm>
            <a:off x="381000" y="2530475"/>
            <a:ext cx="8382000"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Power, Performance</a:t>
            </a:r>
          </a:p>
        </p:txBody>
      </p:sp>
      <p:sp>
        <p:nvSpPr>
          <p:cNvPr id="249864" name="TextBox 14">
            <a:extLst>
              <a:ext uri="{FF2B5EF4-FFF2-40B4-BE49-F238E27FC236}">
                <a16:creationId xmlns:a16="http://schemas.microsoft.com/office/drawing/2014/main" id="{965896E1-6440-AB40-818F-AFB20B1A07F1}"/>
              </a:ext>
            </a:extLst>
          </p:cNvPr>
          <p:cNvSpPr txBox="1">
            <a:spLocks noChangeArrowheads="1"/>
          </p:cNvSpPr>
          <p:nvPr/>
        </p:nvSpPr>
        <p:spPr bwMode="auto">
          <a:xfrm>
            <a:off x="381000" y="2530475"/>
            <a:ext cx="419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82575" indent="-282575">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282575" marR="0" lvl="0" indent="-2825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Refresh frequently</a:t>
            </a:r>
          </a:p>
        </p:txBody>
      </p:sp>
      <p:sp>
        <p:nvSpPr>
          <p:cNvPr id="16" name="RedBox">
            <a:extLst>
              <a:ext uri="{FF2B5EF4-FFF2-40B4-BE49-F238E27FC236}">
                <a16:creationId xmlns:a16="http://schemas.microsoft.com/office/drawing/2014/main" id="{B64F07B4-3892-4943-BF6F-ECCE0796F634}"/>
              </a:ext>
            </a:extLst>
          </p:cNvPr>
          <p:cNvSpPr/>
          <p:nvPr/>
        </p:nvSpPr>
        <p:spPr>
          <a:xfrm>
            <a:off x="381000" y="5153025"/>
            <a:ext cx="8382000"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 Complexity</a:t>
            </a:r>
          </a:p>
        </p:txBody>
      </p:sp>
      <p:sp>
        <p:nvSpPr>
          <p:cNvPr id="249866" name="TextBox 16">
            <a:extLst>
              <a:ext uri="{FF2B5EF4-FFF2-40B4-BE49-F238E27FC236}">
                <a16:creationId xmlns:a16="http://schemas.microsoft.com/office/drawing/2014/main" id="{BAA098A7-9B5C-2846-BC4C-72D4B71A2C12}"/>
              </a:ext>
            </a:extLst>
          </p:cNvPr>
          <p:cNvSpPr txBox="1">
            <a:spLocks noChangeArrowheads="1"/>
          </p:cNvSpPr>
          <p:nvPr/>
        </p:nvSpPr>
        <p:spPr bwMode="auto">
          <a:xfrm>
            <a:off x="381000" y="5153025"/>
            <a:ext cx="419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82575" indent="-282575">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282575" marR="0" lvl="0" indent="-282575"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3200" b="0" i="0" u="none" strike="noStrike" kern="1200" cap="none" spc="0" normalizeH="0" baseline="0" noProof="0">
                <a:ln>
                  <a:noFill/>
                </a:ln>
                <a:solidFill>
                  <a:srgbClr val="000000"/>
                </a:solidFill>
                <a:effectLst/>
                <a:uLnTx/>
                <a:uFillTx/>
                <a:latin typeface="Calibri Light" panose="020F0302020204030204" pitchFamily="34" charset="0"/>
                <a:ea typeface="ＭＳ Ｐゴシック" panose="020B0600070205080204" pitchFamily="34" charset="-128"/>
                <a:cs typeface="+mn-cs"/>
              </a:rPr>
              <a:t>Access counters </a:t>
            </a:r>
          </a:p>
        </p:txBody>
      </p:sp>
    </p:spTree>
    <p:extLst>
      <p:ext uri="{BB962C8B-B14F-4D97-AF65-F5344CB8AC3E}">
        <p14:creationId xmlns:p14="http://schemas.microsoft.com/office/powerpoint/2010/main" val="21390135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Title 1">
            <a:extLst>
              <a:ext uri="{FF2B5EF4-FFF2-40B4-BE49-F238E27FC236}">
                <a16:creationId xmlns:a16="http://schemas.microsoft.com/office/drawing/2014/main" id="{195CB919-B378-E546-9A38-9569E67056C9}"/>
              </a:ext>
            </a:extLst>
          </p:cNvPr>
          <p:cNvSpPr>
            <a:spLocks noGrp="1" noChangeArrowheads="1"/>
          </p:cNvSpPr>
          <p:nvPr>
            <p:ph type="title"/>
          </p:nvPr>
        </p:nvSpPr>
        <p:spPr/>
        <p:txBody>
          <a:bodyPr/>
          <a:lstStyle/>
          <a:p>
            <a:r>
              <a:rPr lang="en-US" altLang="en-US">
                <a:ea typeface="ＭＳ Ｐゴシック" panose="020B0600070205080204" pitchFamily="34" charset="-128"/>
              </a:rPr>
              <a:t>Apple’s Security Patch for RowHammer</a:t>
            </a:r>
          </a:p>
        </p:txBody>
      </p:sp>
      <p:sp>
        <p:nvSpPr>
          <p:cNvPr id="391170" name="Content Placeholder 2">
            <a:extLst>
              <a:ext uri="{FF2B5EF4-FFF2-40B4-BE49-F238E27FC236}">
                <a16:creationId xmlns:a16="http://schemas.microsoft.com/office/drawing/2014/main" id="{199D0BDA-5CC9-274C-84AB-6F037114D43E}"/>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hlinkClick r:id="rId2"/>
              </a:rPr>
              <a:t>https://support.apple.com/en-gb/HT204934</a:t>
            </a:r>
            <a:r>
              <a:rPr lang="en-US" altLang="en-US">
                <a:ea typeface="ＭＳ Ｐゴシック" panose="020B0600070205080204" pitchFamily="34" charset="-128"/>
              </a:rPr>
              <a:t> </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pic>
        <p:nvPicPr>
          <p:cNvPr id="391171" name="Picture 4">
            <a:extLst>
              <a:ext uri="{FF2B5EF4-FFF2-40B4-BE49-F238E27FC236}">
                <a16:creationId xmlns:a16="http://schemas.microsoft.com/office/drawing/2014/main" id="{06ED84D4-6033-0D41-8905-30C373F4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6800"/>
            <a:ext cx="91440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5">
            <a:extLst>
              <a:ext uri="{FF2B5EF4-FFF2-40B4-BE49-F238E27FC236}">
                <a16:creationId xmlns:a16="http://schemas.microsoft.com/office/drawing/2014/main" id="{A9AF35E3-7E50-FB42-844E-191BFE0D6D22}"/>
              </a:ext>
            </a:extLst>
          </p:cNvPr>
          <p:cNvSpPr>
            <a:spLocks noChangeArrowheads="1"/>
          </p:cNvSpPr>
          <p:nvPr/>
        </p:nvSpPr>
        <p:spPr bwMode="auto">
          <a:xfrm>
            <a:off x="2916238" y="3716338"/>
            <a:ext cx="5616575" cy="360362"/>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4" name="TextBox 3">
            <a:extLst>
              <a:ext uri="{FF2B5EF4-FFF2-40B4-BE49-F238E27FC236}">
                <a16:creationId xmlns:a16="http://schemas.microsoft.com/office/drawing/2014/main" id="{E9CEDC20-D2BB-1747-B12F-B549B8CD65D4}"/>
              </a:ext>
            </a:extLst>
          </p:cNvPr>
          <p:cNvSpPr txBox="1"/>
          <p:nvPr/>
        </p:nvSpPr>
        <p:spPr>
          <a:xfrm>
            <a:off x="1474788" y="5805488"/>
            <a:ext cx="6450012" cy="369887"/>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HP, Lenovo, and many other vendors released similar patches</a:t>
            </a:r>
          </a:p>
        </p:txBody>
      </p:sp>
    </p:spTree>
    <p:extLst>
      <p:ext uri="{BB962C8B-B14F-4D97-AF65-F5344CB8AC3E}">
        <p14:creationId xmlns:p14="http://schemas.microsoft.com/office/powerpoint/2010/main" val="1873512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2" name="Content Placeholder 2">
            <a:extLst>
              <a:ext uri="{FF2B5EF4-FFF2-40B4-BE49-F238E27FC236}">
                <a16:creationId xmlns:a16="http://schemas.microsoft.com/office/drawing/2014/main" id="{B520467A-BB19-B040-A283-2F5368EE137D}"/>
              </a:ext>
            </a:extLst>
          </p:cNvPr>
          <p:cNvSpPr txBox="1">
            <a:spLocks/>
          </p:cNvSpPr>
          <p:nvPr/>
        </p:nvSpPr>
        <p:spPr bwMode="auto">
          <a:xfrm>
            <a:off x="228600" y="996950"/>
            <a:ext cx="8610600" cy="603250"/>
          </a:xfrm>
          <a:prstGeom prst="rect">
            <a:avLst/>
          </a:prstGeom>
          <a:noFill/>
          <a:ln>
            <a:noFill/>
          </a:ln>
          <a:extLst>
            <a:ext uri="{909E8E84-426E-40dd-AFC4-6F175D3DCCD1}"/>
            <a:ext uri="{91240B29-F687-4f45-9708-019B960494DF}"/>
            <a:ext uri="{FAA26D3D-D897-4be2-8F04-BA451C77F1D7}"/>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r>
              <a:rPr kumimoji="0" lang="en-US" sz="2400" b="0" i="0" u="none" strike="noStrike" kern="1200" cap="none" spc="0" normalizeH="0" baseline="0" noProof="0" dirty="0">
                <a:ln>
                  <a:noFill/>
                </a:ln>
                <a:solidFill>
                  <a:srgbClr val="000000"/>
                </a:solidFill>
                <a:effectLst/>
                <a:uLnTx/>
                <a:uFillTx/>
                <a:latin typeface="Tahoma" charset="0"/>
                <a:ea typeface="ＭＳ Ｐゴシック" charset="0"/>
              </a:rPr>
              <a:t>A user-centric view: computer designed for users</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r>
              <a:rPr kumimoji="0" lang="en-US" sz="2400" b="0" i="0" u="none" strike="noStrike" kern="1200" cap="none" spc="0" normalizeH="0" baseline="0" noProof="0" dirty="0">
                <a:ln>
                  <a:noFill/>
                </a:ln>
                <a:solidFill>
                  <a:srgbClr val="000000"/>
                </a:solidFill>
                <a:effectLst/>
                <a:uLnTx/>
                <a:uFillTx/>
                <a:latin typeface="Tahoma" charset="0"/>
                <a:ea typeface="ＭＳ Ｐゴシック" charset="0"/>
              </a:rPr>
              <a:t>The entire stack should be optimized for user</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charset="0"/>
              <a:buChar char="n"/>
              <a:tabLst/>
              <a:defRPr/>
            </a:pPr>
            <a:endParaRPr kumimoji="0" lang="en-US" sz="2400" b="0" i="0" u="none" strike="noStrike" kern="1200" cap="none" spc="0" normalizeH="0" baseline="0" noProof="0" dirty="0">
              <a:ln>
                <a:noFill/>
              </a:ln>
              <a:solidFill>
                <a:srgbClr val="000000"/>
              </a:solidFill>
              <a:effectLst/>
              <a:uLnTx/>
              <a:uFillTx/>
              <a:latin typeface="Tahoma" charset="0"/>
              <a:ea typeface="ＭＳ Ｐゴシック" charset="0"/>
            </a:endParaRPr>
          </a:p>
        </p:txBody>
      </p:sp>
      <p:sp>
        <p:nvSpPr>
          <p:cNvPr id="193538" name="Title 1">
            <a:extLst>
              <a:ext uri="{FF2B5EF4-FFF2-40B4-BE49-F238E27FC236}">
                <a16:creationId xmlns:a16="http://schemas.microsoft.com/office/drawing/2014/main" id="{1CDD671C-6DE2-C642-B503-1B9B34A2B601}"/>
              </a:ext>
            </a:extLst>
          </p:cNvPr>
          <p:cNvSpPr>
            <a:spLocks noGrp="1" noChangeArrowheads="1"/>
          </p:cNvSpPr>
          <p:nvPr>
            <p:ph type="title"/>
          </p:nvPr>
        </p:nvSpPr>
        <p:spPr/>
        <p:txBody>
          <a:bodyPr/>
          <a:lstStyle/>
          <a:p>
            <a:r>
              <a:rPr lang="en-US" altLang="en-US">
                <a:ea typeface="ＭＳ Ｐゴシック" panose="020B0600070205080204" pitchFamily="34" charset="-128"/>
              </a:rPr>
              <a:t>Levels of Transformation, Revisited</a:t>
            </a:r>
          </a:p>
        </p:txBody>
      </p:sp>
      <p:sp>
        <p:nvSpPr>
          <p:cNvPr id="193539" name="Slide Number Placeholder 3">
            <a:extLst>
              <a:ext uri="{FF2B5EF4-FFF2-40B4-BE49-F238E27FC236}">
                <a16:creationId xmlns:a16="http://schemas.microsoft.com/office/drawing/2014/main" id="{0A9B2BAC-3647-3B4D-834A-F5CBF3CB2EC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CF3B0C-B25A-A747-9AB2-C24ADCDE4FD0}"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43011" name="Text Box 17">
            <a:extLst>
              <a:ext uri="{FF2B5EF4-FFF2-40B4-BE49-F238E27FC236}">
                <a16:creationId xmlns:a16="http://schemas.microsoft.com/office/drawing/2014/main" id="{BBE83B90-6566-AB4D-915D-20F9E673428E}"/>
              </a:ext>
            </a:extLst>
          </p:cNvPr>
          <p:cNvSpPr txBox="1">
            <a:spLocks noChangeArrowheads="1"/>
          </p:cNvSpPr>
          <p:nvPr/>
        </p:nvSpPr>
        <p:spPr bwMode="auto">
          <a:xfrm>
            <a:off x="3711575" y="4221163"/>
            <a:ext cx="2041525" cy="366712"/>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43012" name="Text Box 18">
            <a:extLst>
              <a:ext uri="{FF2B5EF4-FFF2-40B4-BE49-F238E27FC236}">
                <a16:creationId xmlns:a16="http://schemas.microsoft.com/office/drawing/2014/main" id="{BEC86955-3018-1446-8159-9B0E0C8A632F}"/>
              </a:ext>
            </a:extLst>
          </p:cNvPr>
          <p:cNvSpPr txBox="1">
            <a:spLocks noChangeAspect="1" noChangeArrowheads="1"/>
          </p:cNvSpPr>
          <p:nvPr/>
        </p:nvSpPr>
        <p:spPr bwMode="auto">
          <a:xfrm>
            <a:off x="3711575" y="3848100"/>
            <a:ext cx="2041525" cy="368300"/>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a:t>
            </a:r>
          </a:p>
        </p:txBody>
      </p:sp>
      <p:sp>
        <p:nvSpPr>
          <p:cNvPr id="43013" name="Text Box 19">
            <a:extLst>
              <a:ext uri="{FF2B5EF4-FFF2-40B4-BE49-F238E27FC236}">
                <a16:creationId xmlns:a16="http://schemas.microsoft.com/office/drawing/2014/main" id="{C20D632E-72ED-DE4B-8CFD-2AFF2AF45184}"/>
              </a:ext>
            </a:extLst>
          </p:cNvPr>
          <p:cNvSpPr txBox="1">
            <a:spLocks noChangeAspect="1" noChangeArrowheads="1"/>
          </p:cNvSpPr>
          <p:nvPr/>
        </p:nvSpPr>
        <p:spPr bwMode="auto">
          <a:xfrm>
            <a:off x="2971800" y="226377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43014" name="Text Box 20">
            <a:extLst>
              <a:ext uri="{FF2B5EF4-FFF2-40B4-BE49-F238E27FC236}">
                <a16:creationId xmlns:a16="http://schemas.microsoft.com/office/drawing/2014/main" id="{F34FB31D-A650-BC4D-B56E-EFEEC4328F93}"/>
              </a:ext>
            </a:extLst>
          </p:cNvPr>
          <p:cNvSpPr txBox="1">
            <a:spLocks noChangeAspect="1" noChangeArrowheads="1"/>
          </p:cNvSpPr>
          <p:nvPr/>
        </p:nvSpPr>
        <p:spPr bwMode="auto">
          <a:xfrm>
            <a:off x="2971800" y="18923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43015" name="Text Box 21">
            <a:extLst>
              <a:ext uri="{FF2B5EF4-FFF2-40B4-BE49-F238E27FC236}">
                <a16:creationId xmlns:a16="http://schemas.microsoft.com/office/drawing/2014/main" id="{595BDBF2-BD68-ED42-97F3-7E6D374EB941}"/>
              </a:ext>
            </a:extLst>
          </p:cNvPr>
          <p:cNvSpPr txBox="1">
            <a:spLocks noChangeAspect="1" noChangeArrowheads="1"/>
          </p:cNvSpPr>
          <p:nvPr/>
        </p:nvSpPr>
        <p:spPr bwMode="auto">
          <a:xfrm>
            <a:off x="2971800" y="15240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43016" name="Text Box 24">
            <a:extLst>
              <a:ext uri="{FF2B5EF4-FFF2-40B4-BE49-F238E27FC236}">
                <a16:creationId xmlns:a16="http://schemas.microsoft.com/office/drawing/2014/main" id="{52370666-BD56-6D41-8C55-5B9BF62F5EE3}"/>
              </a:ext>
            </a:extLst>
          </p:cNvPr>
          <p:cNvSpPr txBox="1">
            <a:spLocks noChangeAspect="1" noChangeArrowheads="1"/>
          </p:cNvSpPr>
          <p:nvPr/>
        </p:nvSpPr>
        <p:spPr bwMode="auto">
          <a:xfrm>
            <a:off x="3711575" y="3178175"/>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43017" name="Text Box 25">
            <a:extLst>
              <a:ext uri="{FF2B5EF4-FFF2-40B4-BE49-F238E27FC236}">
                <a16:creationId xmlns:a16="http://schemas.microsoft.com/office/drawing/2014/main" id="{5A70B305-B318-5A4D-BC5D-25D62BD6F7E6}"/>
              </a:ext>
            </a:extLst>
          </p:cNvPr>
          <p:cNvSpPr txBox="1">
            <a:spLocks noChangeAspect="1" noChangeArrowheads="1"/>
          </p:cNvSpPr>
          <p:nvPr/>
        </p:nvSpPr>
        <p:spPr bwMode="auto">
          <a:xfrm>
            <a:off x="6553200" y="2252663"/>
            <a:ext cx="727075" cy="338137"/>
          </a:xfrm>
          <a:prstGeom prst="rect">
            <a:avLst/>
          </a:prstGeom>
          <a:solidFill>
            <a:srgbClr val="FF00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User</a:t>
            </a:r>
          </a:p>
        </p:txBody>
      </p:sp>
      <p:sp>
        <p:nvSpPr>
          <p:cNvPr id="43018" name="Line 26">
            <a:extLst>
              <a:ext uri="{FF2B5EF4-FFF2-40B4-BE49-F238E27FC236}">
                <a16:creationId xmlns:a16="http://schemas.microsoft.com/office/drawing/2014/main" id="{BFC2FBCB-78C7-9444-9472-F51ECB322C11}"/>
              </a:ext>
            </a:extLst>
          </p:cNvPr>
          <p:cNvSpPr>
            <a:spLocks noChangeShapeType="1"/>
          </p:cNvSpPr>
          <p:nvPr/>
        </p:nvSpPr>
        <p:spPr bwMode="auto">
          <a:xfrm>
            <a:off x="3940175" y="2632075"/>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19" name="Line 27">
            <a:extLst>
              <a:ext uri="{FF2B5EF4-FFF2-40B4-BE49-F238E27FC236}">
                <a16:creationId xmlns:a16="http://schemas.microsoft.com/office/drawing/2014/main" id="{741A4BDE-3E40-884A-8789-383CC23AF107}"/>
              </a:ext>
            </a:extLst>
          </p:cNvPr>
          <p:cNvSpPr>
            <a:spLocks noChangeShapeType="1"/>
          </p:cNvSpPr>
          <p:nvPr/>
        </p:nvSpPr>
        <p:spPr bwMode="auto">
          <a:xfrm flipH="1" flipV="1">
            <a:off x="5027613" y="2430463"/>
            <a:ext cx="1525587"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20" name="Line 28">
            <a:extLst>
              <a:ext uri="{FF2B5EF4-FFF2-40B4-BE49-F238E27FC236}">
                <a16:creationId xmlns:a16="http://schemas.microsoft.com/office/drawing/2014/main" id="{CB968580-1D41-8A4A-8B1C-CBA04BF9AAC0}"/>
              </a:ext>
            </a:extLst>
          </p:cNvPr>
          <p:cNvSpPr>
            <a:spLocks noChangeShapeType="1"/>
          </p:cNvSpPr>
          <p:nvPr/>
        </p:nvSpPr>
        <p:spPr bwMode="auto">
          <a:xfrm flipH="1">
            <a:off x="5268913" y="2590800"/>
            <a:ext cx="1284287" cy="603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3021" name="Straight Arrow Connector 25">
            <a:extLst>
              <a:ext uri="{FF2B5EF4-FFF2-40B4-BE49-F238E27FC236}">
                <a16:creationId xmlns:a16="http://schemas.microsoft.com/office/drawing/2014/main" id="{D7F6658E-E95C-284A-989C-E2D9E7AFACED}"/>
              </a:ext>
            </a:extLst>
          </p:cNvPr>
          <p:cNvCxnSpPr>
            <a:cxnSpLocks noChangeShapeType="1"/>
          </p:cNvCxnSpPr>
          <p:nvPr/>
        </p:nvCxnSpPr>
        <p:spPr bwMode="auto">
          <a:xfrm flipH="1" flipV="1">
            <a:off x="5013325" y="1708150"/>
            <a:ext cx="1539875" cy="5778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 name="Text Box 22">
            <a:extLst>
              <a:ext uri="{FF2B5EF4-FFF2-40B4-BE49-F238E27FC236}">
                <a16:creationId xmlns:a16="http://schemas.microsoft.com/office/drawing/2014/main" id="{737B085E-0288-B942-B1B3-7665C61CCF40}"/>
              </a:ext>
            </a:extLst>
          </p:cNvPr>
          <p:cNvSpPr txBox="1">
            <a:spLocks noChangeAspect="1" noChangeArrowheads="1"/>
          </p:cNvSpPr>
          <p:nvPr/>
        </p:nvSpPr>
        <p:spPr bwMode="auto">
          <a:xfrm>
            <a:off x="3711575" y="4586288"/>
            <a:ext cx="2039938" cy="373062"/>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43024" name="Text Box 23">
            <a:extLst>
              <a:ext uri="{FF2B5EF4-FFF2-40B4-BE49-F238E27FC236}">
                <a16:creationId xmlns:a16="http://schemas.microsoft.com/office/drawing/2014/main" id="{F81917DE-A9C9-184D-A2D1-1AB97A91D2BD}"/>
              </a:ext>
            </a:extLst>
          </p:cNvPr>
          <p:cNvSpPr txBox="1">
            <a:spLocks noChangeAspect="1" noChangeArrowheads="1"/>
          </p:cNvSpPr>
          <p:nvPr/>
        </p:nvSpPr>
        <p:spPr bwMode="auto">
          <a:xfrm>
            <a:off x="3711575" y="4957763"/>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43025" name="Text Box 23">
            <a:extLst>
              <a:ext uri="{FF2B5EF4-FFF2-40B4-BE49-F238E27FC236}">
                <a16:creationId xmlns:a16="http://schemas.microsoft.com/office/drawing/2014/main" id="{7B0AE85F-FC72-9C4C-92B4-6CE82C0EABD4}"/>
              </a:ext>
            </a:extLst>
          </p:cNvPr>
          <p:cNvSpPr txBox="1">
            <a:spLocks noChangeAspect="1" noChangeArrowheads="1"/>
          </p:cNvSpPr>
          <p:nvPr/>
        </p:nvSpPr>
        <p:spPr bwMode="auto">
          <a:xfrm>
            <a:off x="3713163" y="5313363"/>
            <a:ext cx="2043112" cy="366712"/>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25" name="Rounded Rectangle 24">
            <a:extLst>
              <a:ext uri="{FF2B5EF4-FFF2-40B4-BE49-F238E27FC236}">
                <a16:creationId xmlns:a16="http://schemas.microsoft.com/office/drawing/2014/main" id="{9642BB36-9E3E-F54E-9421-2998FD0D960B}"/>
              </a:ext>
            </a:extLst>
          </p:cNvPr>
          <p:cNvSpPr>
            <a:spLocks noChangeArrowheads="1"/>
          </p:cNvSpPr>
          <p:nvPr/>
        </p:nvSpPr>
        <p:spPr bwMode="auto">
          <a:xfrm rot="5400000">
            <a:off x="4130675" y="3244850"/>
            <a:ext cx="118745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28">
            <a:extLst>
              <a:ext uri="{FF2B5EF4-FFF2-40B4-BE49-F238E27FC236}">
                <a16:creationId xmlns:a16="http://schemas.microsoft.com/office/drawing/2014/main" id="{AEA31242-5083-3140-A966-7B86D773F8A6}"/>
              </a:ext>
            </a:extLst>
          </p:cNvPr>
          <p:cNvSpPr>
            <a:spLocks noChangeShapeType="1"/>
          </p:cNvSpPr>
          <p:nvPr/>
        </p:nvSpPr>
        <p:spPr bwMode="auto">
          <a:xfrm flipH="1">
            <a:off x="5791200" y="2590800"/>
            <a:ext cx="1208088"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 name="Line 28">
            <a:extLst>
              <a:ext uri="{FF2B5EF4-FFF2-40B4-BE49-F238E27FC236}">
                <a16:creationId xmlns:a16="http://schemas.microsoft.com/office/drawing/2014/main" id="{727AF3E1-66CB-8B48-B651-C1C7A4D348BD}"/>
              </a:ext>
            </a:extLst>
          </p:cNvPr>
          <p:cNvSpPr>
            <a:spLocks noChangeShapeType="1"/>
          </p:cNvSpPr>
          <p:nvPr/>
        </p:nvSpPr>
        <p:spPr bwMode="auto">
          <a:xfrm flipH="1">
            <a:off x="5791200" y="2590800"/>
            <a:ext cx="12192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Line 27">
            <a:extLst>
              <a:ext uri="{FF2B5EF4-FFF2-40B4-BE49-F238E27FC236}">
                <a16:creationId xmlns:a16="http://schemas.microsoft.com/office/drawing/2014/main" id="{EB3EEF0E-C38F-454C-9DD3-D741079320B4}"/>
              </a:ext>
            </a:extLst>
          </p:cNvPr>
          <p:cNvSpPr>
            <a:spLocks noChangeShapeType="1"/>
          </p:cNvSpPr>
          <p:nvPr/>
        </p:nvSpPr>
        <p:spPr bwMode="auto">
          <a:xfrm flipH="1" flipV="1">
            <a:off x="5029200" y="2133600"/>
            <a:ext cx="1524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745393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0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0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0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0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0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0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0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0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0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02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P spid="43012" grpId="0" animBg="1"/>
      <p:bldP spid="43013" grpId="0" animBg="1"/>
      <p:bldP spid="43014" grpId="0" animBg="1"/>
      <p:bldP spid="43015" grpId="0" animBg="1"/>
      <p:bldP spid="43016" grpId="0" animBg="1"/>
      <p:bldP spid="43017" grpId="0" animBg="1"/>
      <p:bldP spid="20" grpId="0" animBg="1"/>
      <p:bldP spid="43024" grpId="0" animBg="1"/>
      <p:bldP spid="43025"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itle 1">
            <a:extLst>
              <a:ext uri="{FF2B5EF4-FFF2-40B4-BE49-F238E27FC236}">
                <a16:creationId xmlns:a16="http://schemas.microsoft.com/office/drawing/2014/main" id="{99A55F89-9A37-B641-B69C-76D31F70E941}"/>
              </a:ext>
            </a:extLst>
          </p:cNvPr>
          <p:cNvSpPr>
            <a:spLocks noGrp="1"/>
          </p:cNvSpPr>
          <p:nvPr>
            <p:ph type="title"/>
          </p:nvPr>
        </p:nvSpPr>
        <p:spPr>
          <a:xfrm>
            <a:off x="381000" y="152400"/>
            <a:ext cx="8382000" cy="762000"/>
          </a:xfrm>
        </p:spPr>
        <p:txBody>
          <a:bodyPr/>
          <a:lstStyle/>
          <a:p>
            <a:pPr eaLnBrk="1" hangingPunct="1"/>
            <a:r>
              <a:rPr lang="en-US" altLang="en-US">
                <a:ea typeface="ＭＳ Ｐゴシック" panose="020B0600070205080204" pitchFamily="34" charset="-128"/>
              </a:rPr>
              <a:t>A Cheaper Solution</a:t>
            </a:r>
          </a:p>
        </p:txBody>
      </p:sp>
      <p:sp>
        <p:nvSpPr>
          <p:cNvPr id="3" name="Content Placeholder 2">
            <a:extLst>
              <a:ext uri="{FF2B5EF4-FFF2-40B4-BE49-F238E27FC236}">
                <a16:creationId xmlns:a16="http://schemas.microsoft.com/office/drawing/2014/main" id="{CEA42B16-C010-D847-9CF8-E2C294810D37}"/>
              </a:ext>
            </a:extLst>
          </p:cNvPr>
          <p:cNvSpPr>
            <a:spLocks noGrp="1"/>
          </p:cNvSpPr>
          <p:nvPr>
            <p:ph idx="1"/>
          </p:nvPr>
        </p:nvSpPr>
        <p:spPr/>
        <p:txBody>
          <a:bodyPr/>
          <a:lstStyle/>
          <a:p>
            <a:pPr eaLnBrk="1" hangingPunct="1">
              <a:lnSpc>
                <a:spcPct val="100000"/>
              </a:lnSpc>
              <a:defRPr/>
            </a:pPr>
            <a:r>
              <a:rPr lang="en-US" altLang="en-US" b="1">
                <a:solidFill>
                  <a:schemeClr val="tx2"/>
                </a:solidFill>
                <a:ea typeface="ＭＳ Ｐゴシック" panose="020B0600070205080204" pitchFamily="34" charset="-128"/>
              </a:rPr>
              <a:t>PARA: </a:t>
            </a:r>
            <a:r>
              <a:rPr lang="en-US" altLang="en-US" sz="3200" i="1" u="sng">
                <a:solidFill>
                  <a:schemeClr val="tx2"/>
                </a:solidFill>
                <a:ea typeface="ＭＳ Ｐゴシック" panose="020B0600070205080204" pitchFamily="34" charset="-128"/>
              </a:rPr>
              <a:t>P</a:t>
            </a:r>
            <a:r>
              <a:rPr lang="en-US" altLang="en-US" sz="3200" i="1">
                <a:solidFill>
                  <a:schemeClr val="tx2"/>
                </a:solidFill>
                <a:ea typeface="ＭＳ Ｐゴシック" panose="020B0600070205080204" pitchFamily="34" charset="-128"/>
              </a:rPr>
              <a:t>robabilistic </a:t>
            </a:r>
            <a:r>
              <a:rPr lang="en-US" altLang="en-US" sz="3200" i="1" u="sng">
                <a:solidFill>
                  <a:schemeClr val="tx2"/>
                </a:solidFill>
                <a:ea typeface="ＭＳ Ｐゴシック" panose="020B0600070205080204" pitchFamily="34" charset="-128"/>
              </a:rPr>
              <a:t>A</a:t>
            </a:r>
            <a:r>
              <a:rPr lang="en-US" altLang="en-US" sz="3200" i="1">
                <a:solidFill>
                  <a:schemeClr val="tx2"/>
                </a:solidFill>
                <a:ea typeface="ＭＳ Ｐゴシック" panose="020B0600070205080204" pitchFamily="34" charset="-128"/>
              </a:rPr>
              <a:t>djacent </a:t>
            </a:r>
            <a:r>
              <a:rPr lang="en-US" altLang="en-US" sz="3200" i="1" u="sng">
                <a:solidFill>
                  <a:schemeClr val="tx2"/>
                </a:solidFill>
                <a:ea typeface="ＭＳ Ｐゴシック" panose="020B0600070205080204" pitchFamily="34" charset="-128"/>
              </a:rPr>
              <a:t>R</a:t>
            </a:r>
            <a:r>
              <a:rPr lang="en-US" altLang="en-US" sz="3200" i="1">
                <a:solidFill>
                  <a:schemeClr val="tx2"/>
                </a:solidFill>
                <a:ea typeface="ＭＳ Ｐゴシック" panose="020B0600070205080204" pitchFamily="34" charset="-128"/>
              </a:rPr>
              <a:t>ow </a:t>
            </a:r>
            <a:r>
              <a:rPr lang="en-US" altLang="en-US" sz="3200" i="1" u="sng">
                <a:solidFill>
                  <a:schemeClr val="tx2"/>
                </a:solidFill>
                <a:ea typeface="ＭＳ Ｐゴシック" panose="020B0600070205080204" pitchFamily="34" charset="-128"/>
              </a:rPr>
              <a:t>A</a:t>
            </a:r>
            <a:r>
              <a:rPr lang="en-US" altLang="en-US" sz="3200" i="1">
                <a:solidFill>
                  <a:schemeClr val="tx2"/>
                </a:solidFill>
                <a:ea typeface="ＭＳ Ｐゴシック" panose="020B0600070205080204" pitchFamily="34" charset="-128"/>
              </a:rPr>
              <a:t>ctivation</a:t>
            </a:r>
          </a:p>
          <a:p>
            <a:pPr eaLnBrk="1" hangingPunct="1">
              <a:lnSpc>
                <a:spcPct val="100000"/>
              </a:lnSpc>
              <a:defRPr/>
            </a:pPr>
            <a:endParaRPr lang="en-US" altLang="en-US" sz="600" b="1">
              <a:solidFill>
                <a:schemeClr val="tx2"/>
              </a:solidFill>
              <a:ea typeface="ＭＳ Ｐゴシック" panose="020B0600070205080204" pitchFamily="34" charset="-128"/>
            </a:endParaRPr>
          </a:p>
          <a:p>
            <a:pPr eaLnBrk="1" hangingPunct="1">
              <a:lnSpc>
                <a:spcPct val="100000"/>
              </a:lnSpc>
              <a:defRPr/>
            </a:pPr>
            <a:r>
              <a:rPr lang="en-US" altLang="en-US" b="1">
                <a:solidFill>
                  <a:schemeClr val="tx2"/>
                </a:solidFill>
                <a:ea typeface="ＭＳ Ｐゴシック" panose="020B0600070205080204" pitchFamily="34" charset="-128"/>
              </a:rPr>
              <a:t>Key Idea</a:t>
            </a:r>
            <a:endParaRPr lang="en-US" altLang="en-US" sz="3200" i="1">
              <a:solidFill>
                <a:schemeClr val="tx2"/>
              </a:solidFill>
              <a:ea typeface="ＭＳ Ｐゴシック" panose="020B0600070205080204" pitchFamily="34" charset="-128"/>
            </a:endParaRPr>
          </a:p>
          <a:p>
            <a:pPr lvl="1" eaLnBrk="1" hangingPunct="1">
              <a:lnSpc>
                <a:spcPct val="100000"/>
              </a:lnSpc>
              <a:defRPr/>
            </a:pPr>
            <a:r>
              <a:rPr lang="en-US" altLang="en-US" sz="2800">
                <a:ea typeface="ＭＳ Ｐゴシック" panose="020B0600070205080204" pitchFamily="34" charset="-128"/>
              </a:rPr>
              <a:t>After closing a row, we activate (i.e., refresh) one of its neighbors with a low probability: </a:t>
            </a:r>
            <a:r>
              <a:rPr lang="en-US" altLang="en-US" sz="2600">
                <a:solidFill>
                  <a:srgbClr val="FF0000"/>
                </a:solidFill>
                <a:latin typeface="Cambria Math" panose="02040503050406030204" pitchFamily="18" charset="0"/>
                <a:ea typeface="ＭＳ Ｐゴシック" panose="020B0600070205080204" pitchFamily="34" charset="-128"/>
              </a:rPr>
              <a:t>p = 0.005</a:t>
            </a:r>
          </a:p>
          <a:p>
            <a:pPr eaLnBrk="1" hangingPunct="1">
              <a:lnSpc>
                <a:spcPct val="100000"/>
              </a:lnSpc>
              <a:defRPr/>
            </a:pPr>
            <a:endParaRPr lang="en-US" altLang="en-US" sz="600" b="1">
              <a:solidFill>
                <a:schemeClr val="tx2"/>
              </a:solidFill>
              <a:ea typeface="ＭＳ Ｐゴシック" panose="020B0600070205080204" pitchFamily="34" charset="-128"/>
            </a:endParaRPr>
          </a:p>
          <a:p>
            <a:pPr eaLnBrk="1" hangingPunct="1">
              <a:lnSpc>
                <a:spcPct val="100000"/>
              </a:lnSpc>
              <a:defRPr/>
            </a:pPr>
            <a:r>
              <a:rPr lang="en-US" altLang="en-US" b="1">
                <a:solidFill>
                  <a:schemeClr val="tx2"/>
                </a:solidFill>
                <a:ea typeface="ＭＳ Ｐゴシック" panose="020B0600070205080204" pitchFamily="34" charset="-128"/>
              </a:rPr>
              <a:t>Reliability Guarantee</a:t>
            </a:r>
            <a:endParaRPr lang="en-US" altLang="en-US" sz="3200" i="1">
              <a:solidFill>
                <a:schemeClr val="tx2"/>
              </a:solidFill>
              <a:ea typeface="ＭＳ Ｐゴシック" panose="020B0600070205080204" pitchFamily="34" charset="-128"/>
            </a:endParaRPr>
          </a:p>
          <a:p>
            <a:pPr lvl="1" eaLnBrk="1" hangingPunct="1">
              <a:defRPr/>
            </a:pPr>
            <a:r>
              <a:rPr lang="en-US" altLang="en-US" sz="2800">
                <a:ea typeface="ＭＳ Ｐゴシック" panose="020B0600070205080204" pitchFamily="34" charset="-128"/>
              </a:rPr>
              <a:t>When </a:t>
            </a:r>
            <a:r>
              <a:rPr lang="en-US" altLang="en-US" sz="2600">
                <a:latin typeface="Cambria Math" panose="02040503050406030204" pitchFamily="18" charset="0"/>
                <a:ea typeface="ＭＳ Ｐゴシック" panose="020B0600070205080204" pitchFamily="34" charset="-128"/>
              </a:rPr>
              <a:t>p=0.005</a:t>
            </a:r>
            <a:r>
              <a:rPr lang="en-US" altLang="en-US" sz="2800">
                <a:ea typeface="ＭＳ Ｐゴシック" panose="020B0600070205080204" pitchFamily="34" charset="-128"/>
              </a:rPr>
              <a:t>, errors in one year: </a:t>
            </a:r>
            <a:r>
              <a:rPr lang="en-US" altLang="en-US" sz="2600">
                <a:solidFill>
                  <a:srgbClr val="FF0000"/>
                </a:solidFill>
                <a:latin typeface="Cambria Math" panose="02040503050406030204" pitchFamily="18" charset="0"/>
                <a:ea typeface="ＭＳ Ｐゴシック" panose="020B0600070205080204" pitchFamily="34" charset="-128"/>
              </a:rPr>
              <a:t>9.4×10</a:t>
            </a:r>
            <a:r>
              <a:rPr lang="en-US" altLang="en-US" sz="2600" baseline="30000">
                <a:solidFill>
                  <a:srgbClr val="FF0000"/>
                </a:solidFill>
                <a:latin typeface="Cambria Math" panose="02040503050406030204" pitchFamily="18" charset="0"/>
                <a:ea typeface="ＭＳ Ｐゴシック" panose="020B0600070205080204" pitchFamily="34" charset="-128"/>
              </a:rPr>
              <a:t>-14</a:t>
            </a:r>
            <a:endParaRPr lang="en-US" altLang="en-US" sz="2600">
              <a:solidFill>
                <a:srgbClr val="FF0000"/>
              </a:solidFill>
              <a:latin typeface="Cambria Math" panose="02040503050406030204" pitchFamily="18" charset="0"/>
              <a:ea typeface="ＭＳ Ｐゴシック" panose="020B0600070205080204" pitchFamily="34" charset="-128"/>
            </a:endParaRPr>
          </a:p>
          <a:p>
            <a:pPr lvl="1" eaLnBrk="1" hangingPunct="1">
              <a:lnSpc>
                <a:spcPct val="100000"/>
              </a:lnSpc>
              <a:defRPr/>
            </a:pPr>
            <a:r>
              <a:rPr lang="en-US" altLang="en-US" sz="2800">
                <a:ea typeface="ＭＳ Ｐゴシック" panose="020B0600070205080204" pitchFamily="34" charset="-128"/>
              </a:rPr>
              <a:t>By adjusting the value of </a:t>
            </a:r>
            <a:r>
              <a:rPr lang="en-US" altLang="en-US" sz="2600">
                <a:latin typeface="Cambria Math" panose="02040503050406030204" pitchFamily="18" charset="0"/>
                <a:ea typeface="ＭＳ Ｐゴシック" panose="020B0600070205080204" pitchFamily="34" charset="-128"/>
              </a:rPr>
              <a:t>p</a:t>
            </a:r>
            <a:r>
              <a:rPr lang="en-US" altLang="en-US" sz="2800">
                <a:ea typeface="ＭＳ Ｐゴシック" panose="020B0600070205080204" pitchFamily="34" charset="-128"/>
              </a:rPr>
              <a:t>, we can provide an arbitrarily strong protection against errors</a:t>
            </a:r>
          </a:p>
          <a:p>
            <a:pPr lvl="1" eaLnBrk="1" hangingPunct="1">
              <a:lnSpc>
                <a:spcPct val="100000"/>
              </a:lnSpc>
              <a:defRPr/>
            </a:pPr>
            <a:endParaRPr lang="en-US" altLang="en-US" sz="2800">
              <a:ea typeface="ＭＳ Ｐゴシック" panose="020B0600070205080204" pitchFamily="34" charset="-128"/>
            </a:endParaRPr>
          </a:p>
          <a:p>
            <a:pPr lvl="1" eaLnBrk="1" hangingPunct="1">
              <a:lnSpc>
                <a:spcPct val="100000"/>
              </a:lnSpc>
              <a:defRPr/>
            </a:pPr>
            <a:endParaRPr lang="en-US" altLang="en-US" sz="2800">
              <a:latin typeface="Cambria Math" panose="02040503050406030204" pitchFamily="18" charset="0"/>
              <a:ea typeface="ＭＳ Ｐゴシック" panose="020B0600070205080204" pitchFamily="34" charset="-128"/>
            </a:endParaRPr>
          </a:p>
          <a:p>
            <a:pPr lvl="1" eaLnBrk="1" hangingPunct="1">
              <a:lnSpc>
                <a:spcPct val="100000"/>
              </a:lnSpc>
              <a:defRPr/>
            </a:pPr>
            <a:endParaRPr lang="en-US" altLang="en-US" sz="2800">
              <a:ea typeface="ＭＳ Ｐゴシック" panose="020B0600070205080204" pitchFamily="34" charset="-128"/>
            </a:endParaRPr>
          </a:p>
        </p:txBody>
      </p:sp>
      <p:sp>
        <p:nvSpPr>
          <p:cNvPr id="251907" name="Slide Number Placeholder 4">
            <a:extLst>
              <a:ext uri="{FF2B5EF4-FFF2-40B4-BE49-F238E27FC236}">
                <a16:creationId xmlns:a16="http://schemas.microsoft.com/office/drawing/2014/main" id="{9F3560E2-59F9-9045-BB08-7993C079256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F063ED-C274-0B4D-B466-BFD21ECF6BD5}" type="slidenum">
              <a:rPr kumimoji="0" lang="en-US" altLang="en-US" sz="2000" b="0" i="0" u="none" strike="noStrike" kern="1200" cap="none" spc="0" normalizeH="0" baseline="0" noProof="0" smtClean="0">
                <a:ln>
                  <a:noFill/>
                </a:ln>
                <a:solidFill>
                  <a:srgbClr val="898989"/>
                </a:solidFill>
                <a:effectLst/>
                <a:uLnTx/>
                <a:uFillTx/>
                <a:latin typeface="Cambria Math" panose="02040503050406030204"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2000" b="0" i="0" u="none" strike="noStrike" kern="1200" cap="none" spc="0" normalizeH="0" baseline="0" noProof="0">
              <a:ln>
                <a:noFill/>
              </a:ln>
              <a:solidFill>
                <a:srgbClr val="898989"/>
              </a:solidFill>
              <a:effectLst/>
              <a:uLnTx/>
              <a:uFillTx/>
              <a:latin typeface="Cambria Math" panose="020405030504060302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3426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a:extLst>
              <a:ext uri="{FF2B5EF4-FFF2-40B4-BE49-F238E27FC236}">
                <a16:creationId xmlns:a16="http://schemas.microsoft.com/office/drawing/2014/main" id="{880B4AA6-6CAF-4A4B-8B6A-BED72F666EA8}"/>
              </a:ext>
            </a:extLst>
          </p:cNvPr>
          <p:cNvSpPr>
            <a:spLocks noGrp="1" noChangeArrowheads="1"/>
          </p:cNvSpPr>
          <p:nvPr>
            <p:ph type="title"/>
          </p:nvPr>
        </p:nvSpPr>
        <p:spPr/>
        <p:txBody>
          <a:bodyPr/>
          <a:lstStyle/>
          <a:p>
            <a:r>
              <a:rPr lang="en-US" altLang="en-US">
                <a:ea typeface="ＭＳ Ｐゴシック" panose="020B0600070205080204" pitchFamily="34" charset="-128"/>
              </a:rPr>
              <a:t>Some Thoughts on RowHammer</a:t>
            </a:r>
          </a:p>
        </p:txBody>
      </p:sp>
      <p:sp>
        <p:nvSpPr>
          <p:cNvPr id="378882" name="Content Placeholder 2">
            <a:extLst>
              <a:ext uri="{FF2B5EF4-FFF2-40B4-BE49-F238E27FC236}">
                <a16:creationId xmlns:a16="http://schemas.microsoft.com/office/drawing/2014/main" id="{D002C117-86BC-7947-9DB8-FD66CA9F6E37}"/>
              </a:ext>
            </a:extLst>
          </p:cNvPr>
          <p:cNvSpPr>
            <a:spLocks noGrp="1"/>
          </p:cNvSpPr>
          <p:nvPr>
            <p:ph idx="1"/>
          </p:nvPr>
        </p:nvSpPr>
        <p:spPr>
          <a:xfrm>
            <a:off x="228600" y="996950"/>
            <a:ext cx="8610600" cy="5194300"/>
          </a:xfrm>
        </p:spPr>
        <p:txBody>
          <a:bodyPr/>
          <a:lstStyle/>
          <a:p>
            <a:pPr>
              <a:buFont typeface="Wingdings" charset="0"/>
              <a:buChar char="n"/>
              <a:defRPr/>
            </a:pPr>
            <a:r>
              <a:rPr lang="en-US" dirty="0">
                <a:solidFill>
                  <a:srgbClr val="0000FF"/>
                </a:solidFill>
                <a:ea typeface="ＭＳ Ｐゴシック" charset="0"/>
                <a:cs typeface="ＭＳ Ｐゴシック" charset="0"/>
              </a:rPr>
              <a:t>A simple hardware failure mechanism can create a widespread system security vulnerability</a:t>
            </a: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How to find, exploit and fix the vulnerability requires a strong understanding across the transformation layers</a:t>
            </a:r>
          </a:p>
          <a:p>
            <a:pPr lvl="1">
              <a:buFont typeface="Wingdings" charset="0"/>
              <a:buChar char="q"/>
              <a:defRPr/>
            </a:pPr>
            <a:r>
              <a:rPr lang="en-US" dirty="0">
                <a:ea typeface="ＭＳ Ｐゴシック" charset="0"/>
                <a:cs typeface="ＭＳ Ｐゴシック" charset="0"/>
              </a:rPr>
              <a:t>And, a strong understanding of tools available to you</a:t>
            </a:r>
          </a:p>
          <a:p>
            <a:pPr marL="0" indent="0">
              <a:buFont typeface="Wingdings" charset="0"/>
              <a:buNone/>
              <a:defRPr/>
            </a:pPr>
            <a:endParaRPr lang="en-US" dirty="0">
              <a:ea typeface="ＭＳ Ｐゴシック" charset="0"/>
              <a:cs typeface="ＭＳ Ｐゴシック" charset="0"/>
            </a:endParaRPr>
          </a:p>
          <a:p>
            <a:pPr marL="0" indent="0">
              <a:buFont typeface="Wingdings" charset="0"/>
              <a:buNone/>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Fixing needs to happen for two types of chips</a:t>
            </a:r>
          </a:p>
          <a:p>
            <a:pPr lvl="1">
              <a:buFont typeface="Wingdings" charset="0"/>
              <a:buChar char="q"/>
              <a:defRPr/>
            </a:pPr>
            <a:r>
              <a:rPr lang="en-US" dirty="0">
                <a:ea typeface="ＭＳ Ｐゴシック" charset="0"/>
                <a:cs typeface="ＭＳ Ｐゴシック" charset="0"/>
              </a:rPr>
              <a:t>Existing chips (already in the field)</a:t>
            </a:r>
          </a:p>
          <a:p>
            <a:pPr lvl="1">
              <a:buFont typeface="Wingdings" charset="0"/>
              <a:buChar char="q"/>
              <a:defRPr/>
            </a:pPr>
            <a:r>
              <a:rPr lang="en-US" dirty="0">
                <a:ea typeface="ＭＳ Ｐゴシック" charset="0"/>
                <a:cs typeface="ＭＳ Ｐゴシック" charset="0"/>
              </a:rPr>
              <a:t>Future chips</a:t>
            </a:r>
          </a:p>
          <a:p>
            <a:pPr>
              <a:buFont typeface="Wingdings" charset="0"/>
              <a:buChar char="n"/>
              <a:defRPr/>
            </a:pPr>
            <a:r>
              <a:rPr lang="en-US" dirty="0">
                <a:ea typeface="ＭＳ Ｐゴシック" charset="0"/>
                <a:cs typeface="ＭＳ Ｐゴシック" charset="0"/>
              </a:rPr>
              <a:t>Mechanisms for fixing are different between the two types</a:t>
            </a:r>
          </a:p>
        </p:txBody>
      </p:sp>
      <p:sp>
        <p:nvSpPr>
          <p:cNvPr id="253955" name="Slide Number Placeholder 3">
            <a:extLst>
              <a:ext uri="{FF2B5EF4-FFF2-40B4-BE49-F238E27FC236}">
                <a16:creationId xmlns:a16="http://schemas.microsoft.com/office/drawing/2014/main" id="{5B126C74-A677-B64C-A027-2F9B13F6381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E4D62E-38AD-CC42-8630-3EAA8FF3423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67133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8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88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88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88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888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882">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788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Title 1">
            <a:extLst>
              <a:ext uri="{FF2B5EF4-FFF2-40B4-BE49-F238E27FC236}">
                <a16:creationId xmlns:a16="http://schemas.microsoft.com/office/drawing/2014/main" id="{B8DF7422-7B74-0E44-B6E6-88DEBA958AE8}"/>
              </a:ext>
            </a:extLst>
          </p:cNvPr>
          <p:cNvSpPr>
            <a:spLocks noGrp="1"/>
          </p:cNvSpPr>
          <p:nvPr>
            <p:ph type="title"/>
          </p:nvPr>
        </p:nvSpPr>
        <p:spPr/>
        <p:txBody>
          <a:bodyPr/>
          <a:lstStyle/>
          <a:p>
            <a:r>
              <a:rPr lang="en-US" altLang="en-US" dirty="0">
                <a:ea typeface="ＭＳ Ｐゴシック" panose="020B0600070205080204" pitchFamily="34" charset="-128"/>
              </a:rPr>
              <a:t>Aside: Byzantine Failures</a:t>
            </a:r>
          </a:p>
        </p:txBody>
      </p:sp>
      <p:sp>
        <p:nvSpPr>
          <p:cNvPr id="3" name="Content Placeholder 2">
            <a:extLst>
              <a:ext uri="{FF2B5EF4-FFF2-40B4-BE49-F238E27FC236}">
                <a16:creationId xmlns:a16="http://schemas.microsoft.com/office/drawing/2014/main" id="{3F72505E-2772-7A44-86EB-DC54E6F70ADA}"/>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class of failures is known as </a:t>
            </a:r>
            <a:r>
              <a:rPr lang="en-US" altLang="en-US">
                <a:solidFill>
                  <a:srgbClr val="0000FF"/>
                </a:solidFill>
                <a:ea typeface="ＭＳ Ｐゴシック" panose="020B0600070205080204" pitchFamily="34" charset="-128"/>
              </a:rPr>
              <a:t>Byzantine failures</a:t>
            </a:r>
          </a:p>
          <a:p>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Characterized by</a:t>
            </a:r>
          </a:p>
          <a:p>
            <a:pPr lvl="1"/>
            <a:r>
              <a:rPr lang="en-US" altLang="en-US">
                <a:solidFill>
                  <a:srgbClr val="0000FF"/>
                </a:solidFill>
                <a:ea typeface="ＭＳ Ｐゴシック" panose="020B0600070205080204" pitchFamily="34" charset="-128"/>
              </a:rPr>
              <a:t>Undetected erroneous computation</a:t>
            </a:r>
          </a:p>
          <a:p>
            <a:pPr lvl="1"/>
            <a:r>
              <a:rPr lang="en-US" altLang="en-US">
                <a:solidFill>
                  <a:srgbClr val="000000"/>
                </a:solidFill>
                <a:ea typeface="ＭＳ Ｐゴシック" panose="020B0600070205080204" pitchFamily="34" charset="-128"/>
              </a:rPr>
              <a:t>Opposite of “fail fast (with an error or no result)”</a:t>
            </a:r>
          </a:p>
          <a:p>
            <a:pPr lvl="1"/>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“erroneous” can be “malicious” (intent is the only distinction)</a:t>
            </a:r>
          </a:p>
          <a:p>
            <a:r>
              <a:rPr lang="en-US" altLang="en-US">
                <a:ea typeface="ＭＳ Ｐゴシック" panose="020B0600070205080204" pitchFamily="34" charset="-128"/>
              </a:rPr>
              <a:t>Very difficult to detect and confine Byzantine failures</a:t>
            </a:r>
          </a:p>
          <a:p>
            <a:r>
              <a:rPr lang="en-US" altLang="en-US">
                <a:solidFill>
                  <a:srgbClr val="0000FF"/>
                </a:solidFill>
                <a:ea typeface="ＭＳ Ｐゴシック" panose="020B0600070205080204" pitchFamily="34" charset="-128"/>
              </a:rPr>
              <a:t>Do all you can to avoid them</a:t>
            </a:r>
          </a:p>
          <a:p>
            <a:endParaRPr lang="en-US" altLang="en-US">
              <a:solidFill>
                <a:srgbClr val="0000FF"/>
              </a:solidFill>
              <a:ea typeface="ＭＳ Ｐゴシック" panose="020B0600070205080204" pitchFamily="34" charset="-128"/>
            </a:endParaRPr>
          </a:p>
          <a:p>
            <a:r>
              <a:rPr lang="en-US" altLang="en-US" sz="2000">
                <a:ea typeface="ＭＳ Ｐゴシック" panose="020B0600070205080204" pitchFamily="34" charset="-128"/>
              </a:rPr>
              <a:t>Lamport et al., “The Byzantine Generals Problem,” ACM TOPLAS 1982.</a:t>
            </a:r>
          </a:p>
          <a:p>
            <a:endParaRPr lang="en-US" altLang="en-US">
              <a:solidFill>
                <a:srgbClr val="0000FF"/>
              </a:solidFill>
              <a:ea typeface="ＭＳ Ｐゴシック" panose="020B0600070205080204" pitchFamily="34" charset="-128"/>
            </a:endParaRPr>
          </a:p>
        </p:txBody>
      </p:sp>
      <p:sp>
        <p:nvSpPr>
          <p:cNvPr id="351235" name="Slide Number Placeholder 3">
            <a:extLst>
              <a:ext uri="{FF2B5EF4-FFF2-40B4-BE49-F238E27FC236}">
                <a16:creationId xmlns:a16="http://schemas.microsoft.com/office/drawing/2014/main" id="{D6F018AA-7533-1347-B2EE-627D32618F7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A6329-887A-CC44-A67C-5E8989F1C54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351236" name="TextBox 4">
            <a:extLst>
              <a:ext uri="{FF2B5EF4-FFF2-40B4-BE49-F238E27FC236}">
                <a16:creationId xmlns:a16="http://schemas.microsoft.com/office/drawing/2014/main" id="{884704F7-2591-3444-A33C-F07EEA97EC72}"/>
              </a:ext>
            </a:extLst>
          </p:cNvPr>
          <p:cNvSpPr txBox="1">
            <a:spLocks noChangeArrowheads="1"/>
          </p:cNvSpPr>
          <p:nvPr/>
        </p:nvSpPr>
        <p:spPr bwMode="auto">
          <a:xfrm>
            <a:off x="193675" y="6565900"/>
            <a:ext cx="3236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Mahadev Satyanarayanan, CMU, 15-440, Spring 2015</a:t>
            </a:r>
          </a:p>
        </p:txBody>
      </p:sp>
    </p:spTree>
    <p:extLst>
      <p:ext uri="{BB962C8B-B14F-4D97-AF65-F5344CB8AC3E}">
        <p14:creationId xmlns:p14="http://schemas.microsoft.com/office/powerpoint/2010/main" val="20409143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EBE8-65B6-9341-B93E-2B6912D090C6}"/>
              </a:ext>
            </a:extLst>
          </p:cNvPr>
          <p:cNvSpPr>
            <a:spLocks noGrp="1"/>
          </p:cNvSpPr>
          <p:nvPr>
            <p:ph type="title"/>
          </p:nvPr>
        </p:nvSpPr>
        <p:spPr/>
        <p:txBody>
          <a:bodyPr/>
          <a:lstStyle/>
          <a:p>
            <a:r>
              <a:rPr lang="en-US" dirty="0"/>
              <a:t>Aside: Byzantine Generals Problem</a:t>
            </a:r>
          </a:p>
        </p:txBody>
      </p:sp>
      <p:sp>
        <p:nvSpPr>
          <p:cNvPr id="3" name="Content Placeholder 2">
            <a:extLst>
              <a:ext uri="{FF2B5EF4-FFF2-40B4-BE49-F238E27FC236}">
                <a16:creationId xmlns:a16="http://schemas.microsoft.com/office/drawing/2014/main" id="{0947E523-D261-6547-945D-1AD21B6A4DC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6E4ABD3-67D2-C94E-88BA-26E78385C9A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14F10F-450F-4D42-AE87-B50754B38A6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a:extLst>
              <a:ext uri="{FF2B5EF4-FFF2-40B4-BE49-F238E27FC236}">
                <a16:creationId xmlns:a16="http://schemas.microsoft.com/office/drawing/2014/main" id="{FB2213B6-AEBC-194A-8C66-ACAE32DC8517}"/>
              </a:ext>
            </a:extLst>
          </p:cNvPr>
          <p:cNvPicPr>
            <a:picLocks noChangeAspect="1"/>
          </p:cNvPicPr>
          <p:nvPr/>
        </p:nvPicPr>
        <p:blipFill>
          <a:blip r:embed="rId2"/>
          <a:stretch>
            <a:fillRect/>
          </a:stretch>
        </p:blipFill>
        <p:spPr>
          <a:xfrm>
            <a:off x="488950" y="964980"/>
            <a:ext cx="8089900" cy="5422900"/>
          </a:xfrm>
          <a:prstGeom prst="rect">
            <a:avLst/>
          </a:prstGeom>
        </p:spPr>
      </p:pic>
      <p:sp>
        <p:nvSpPr>
          <p:cNvPr id="6" name="TextBox 5">
            <a:extLst>
              <a:ext uri="{FF2B5EF4-FFF2-40B4-BE49-F238E27FC236}">
                <a16:creationId xmlns:a16="http://schemas.microsoft.com/office/drawing/2014/main" id="{0586F00E-B00A-394C-994B-29CDFD89C009}"/>
              </a:ext>
            </a:extLst>
          </p:cNvPr>
          <p:cNvSpPr txBox="1"/>
          <p:nvPr/>
        </p:nvSpPr>
        <p:spPr>
          <a:xfrm>
            <a:off x="2272127" y="6457509"/>
            <a:ext cx="45235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3"/>
              </a:rPr>
              <a:t>https://dl.acm.org/citation.cfm?id=357176</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89562240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a:extLst>
              <a:ext uri="{FF2B5EF4-FFF2-40B4-BE49-F238E27FC236}">
                <a16:creationId xmlns:a16="http://schemas.microsoft.com/office/drawing/2014/main" id="{05164AA7-E0BF-9249-B044-5845262B1EE7}"/>
              </a:ext>
            </a:extLst>
          </p:cNvPr>
          <p:cNvSpPr>
            <a:spLocks noGrp="1" noChangeArrowheads="1"/>
          </p:cNvSpPr>
          <p:nvPr>
            <p:ph type="title"/>
          </p:nvPr>
        </p:nvSpPr>
        <p:spPr/>
        <p:txBody>
          <a:bodyPr/>
          <a:lstStyle/>
          <a:p>
            <a:r>
              <a:rPr lang="en-US" altLang="en-US">
                <a:ea typeface="ＭＳ Ｐゴシック" panose="020B0600070205080204" pitchFamily="34" charset="-128"/>
              </a:rPr>
              <a:t>Really Interested? </a:t>
            </a:r>
          </a:p>
        </p:txBody>
      </p:sp>
      <p:sp>
        <p:nvSpPr>
          <p:cNvPr id="3" name="Content Placeholder 2">
            <a:extLst>
              <a:ext uri="{FF2B5EF4-FFF2-40B4-BE49-F238E27FC236}">
                <a16:creationId xmlns:a16="http://schemas.microsoft.com/office/drawing/2014/main" id="{6D310DD7-F9F5-6A40-8559-351AE24500A5}"/>
              </a:ext>
            </a:extLst>
          </p:cNvPr>
          <p:cNvSpPr>
            <a:spLocks noGrp="1" noChangeArrowheads="1"/>
          </p:cNvSpPr>
          <p:nvPr>
            <p:ph idx="1"/>
          </p:nvPr>
        </p:nvSpPr>
        <p:spPr>
          <a:xfrm>
            <a:off x="107950" y="981075"/>
            <a:ext cx="9036050" cy="5051425"/>
          </a:xfrm>
        </p:spPr>
        <p:txBody>
          <a:bodyPr/>
          <a:lstStyle/>
          <a:p>
            <a:r>
              <a:rPr lang="en-US" altLang="en-US" sz="2000">
                <a:solidFill>
                  <a:srgbClr val="0000FF"/>
                </a:solidFill>
                <a:ea typeface="ＭＳ Ｐゴシック" panose="020B0600070205080204" pitchFamily="34" charset="-128"/>
              </a:rPr>
              <a:t>Our first detailed study: Rowhammer analysis and solutions </a:t>
            </a:r>
            <a:r>
              <a:rPr lang="en-US" altLang="en-US" sz="2000">
                <a:solidFill>
                  <a:srgbClr val="000000"/>
                </a:solidFill>
                <a:ea typeface="ＭＳ Ｐゴシック" panose="020B0600070205080204" pitchFamily="34" charset="-128"/>
              </a:rPr>
              <a:t>(June 2014)</a:t>
            </a:r>
          </a:p>
          <a:p>
            <a:pPr lvl="1">
              <a:buFont typeface="Wingdings" pitchFamily="2" charset="2"/>
              <a:buChar char="n"/>
            </a:pPr>
            <a:r>
              <a:rPr lang="en-US" altLang="en-US" sz="1800">
                <a:ea typeface="ＭＳ Ｐゴシック" panose="020B0600070205080204" pitchFamily="34" charset="-128"/>
              </a:rPr>
              <a:t>Yoongu Kim, Ross Daly, Jeremie Kim, Chris Fallin, Ji Hye Lee, Donghyuk Lee, Chris Wilkerson, Konrad Lai, and Onur Mutlu,</a:t>
            </a:r>
            <a:br>
              <a:rPr lang="en-US" altLang="en-US" sz="1800">
                <a:ea typeface="ＭＳ Ｐゴシック" panose="020B0600070205080204" pitchFamily="34" charset="-128"/>
              </a:rPr>
            </a:br>
            <a:r>
              <a:rPr lang="en-US" altLang="en-US" sz="1800" b="1">
                <a:ea typeface="ＭＳ Ｐゴシック" panose="020B0600070205080204" pitchFamily="34" charset="-128"/>
                <a:hlinkClick r:id="rId2"/>
              </a:rPr>
              <a:t>"Flipping Bits in Memory Without Accessing Them: An Experimental Study of DRAM Disturbance Errors"</a:t>
            </a:r>
            <a:br>
              <a:rPr lang="en-US" altLang="en-US" sz="1800">
                <a:ea typeface="ＭＳ Ｐゴシック" panose="020B0600070205080204" pitchFamily="34" charset="-128"/>
              </a:rPr>
            </a:b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3"/>
              </a:rPr>
              <a:t>41st International Symposium on Computer Architecture</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ISCA</a:t>
            </a:r>
            <a:r>
              <a:rPr lang="en-US" altLang="en-US" sz="1800" i="1">
                <a:ea typeface="ＭＳ Ｐゴシック" panose="020B0600070205080204" pitchFamily="34" charset="-128"/>
              </a:rPr>
              <a:t>)</a:t>
            </a:r>
            <a:r>
              <a:rPr lang="en-US" altLang="en-US" sz="1800">
                <a:ea typeface="ＭＳ Ｐゴシック" panose="020B0600070205080204" pitchFamily="34" charset="-128"/>
              </a:rPr>
              <a:t>, Minneapolis, MN, June 2014. [</a:t>
            </a:r>
            <a:r>
              <a:rPr lang="en-US" altLang="en-US" sz="1800">
                <a:ea typeface="ＭＳ Ｐゴシック" panose="020B0600070205080204" pitchFamily="34" charset="-128"/>
                <a:hlinkClick r:id="rId4"/>
              </a:rPr>
              <a:t>Slides (pptx)</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5"/>
              </a:rPr>
              <a:t>(pdf)</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6"/>
              </a:rPr>
              <a:t>Lightning Session Slides (pptx)</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7"/>
              </a:rPr>
              <a:t>(pdf)</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8"/>
              </a:rPr>
              <a:t>Source Code and Data</a:t>
            </a:r>
            <a:r>
              <a:rPr lang="en-US" altLang="en-US" sz="1800">
                <a:ea typeface="ＭＳ Ｐゴシック" panose="020B0600070205080204" pitchFamily="34" charset="-128"/>
              </a:rPr>
              <a:t>] </a:t>
            </a:r>
          </a:p>
          <a:p>
            <a:pPr>
              <a:buFont typeface="Wingdings" pitchFamily="2" charset="2"/>
              <a:buNone/>
            </a:pPr>
            <a:endParaRPr lang="en-US" altLang="en-US" sz="300">
              <a:ea typeface="ＭＳ Ｐゴシック" panose="020B0600070205080204" pitchFamily="34" charset="-128"/>
              <a:hlinkClick r:id="rId8"/>
            </a:endParaRPr>
          </a:p>
          <a:p>
            <a:endParaRPr lang="en-US" altLang="en-US" sz="2000">
              <a:ea typeface="ＭＳ Ｐゴシック" panose="020B0600070205080204" pitchFamily="34" charset="-128"/>
            </a:endParaRPr>
          </a:p>
          <a:p>
            <a:r>
              <a:rPr lang="en-US" altLang="en-US" sz="2000">
                <a:solidFill>
                  <a:srgbClr val="0000FF"/>
                </a:solidFill>
                <a:ea typeface="ＭＳ Ｐゴシック" panose="020B0600070205080204" pitchFamily="34" charset="-128"/>
              </a:rPr>
              <a:t>Our Source Code to Induce Errors in Modern DRAM Chips </a:t>
            </a:r>
            <a:r>
              <a:rPr lang="en-US" altLang="en-US" sz="2000">
                <a:solidFill>
                  <a:srgbClr val="000000"/>
                </a:solidFill>
                <a:ea typeface="ＭＳ Ｐゴシック" panose="020B0600070205080204" pitchFamily="34" charset="-128"/>
              </a:rPr>
              <a:t>(June 2014)</a:t>
            </a:r>
          </a:p>
          <a:p>
            <a:pPr lvl="1">
              <a:buFont typeface="Wingdings" pitchFamily="2" charset="2"/>
              <a:buChar char="n"/>
            </a:pPr>
            <a:r>
              <a:rPr lang="en-US" altLang="en-US" sz="1800">
                <a:ea typeface="ＭＳ Ｐゴシック" panose="020B0600070205080204" pitchFamily="34" charset="-128"/>
                <a:hlinkClick r:id="rId8"/>
              </a:rPr>
              <a:t>https://github.com/CMU-SAFARI/rowhammer</a:t>
            </a:r>
            <a:endParaRPr lang="en-US" altLang="en-US" sz="1800">
              <a:ea typeface="ＭＳ Ｐゴシック" panose="020B0600070205080204" pitchFamily="34" charset="-128"/>
            </a:endParaRPr>
          </a:p>
          <a:p>
            <a:endParaRPr lang="en-US" altLang="en-US" sz="1000">
              <a:ea typeface="ＭＳ Ｐゴシック" panose="020B0600070205080204" pitchFamily="34" charset="-128"/>
            </a:endParaRPr>
          </a:p>
          <a:p>
            <a:endParaRPr lang="en-US" altLang="en-US" sz="1000">
              <a:ea typeface="ＭＳ Ｐゴシック" panose="020B0600070205080204" pitchFamily="34" charset="-128"/>
            </a:endParaRPr>
          </a:p>
          <a:p>
            <a:r>
              <a:rPr lang="en-US" altLang="en-US" sz="2000">
                <a:solidFill>
                  <a:srgbClr val="0000FF"/>
                </a:solidFill>
                <a:ea typeface="ＭＳ Ｐゴシック" panose="020B0600070205080204" pitchFamily="34" charset="-128"/>
              </a:rPr>
              <a:t>Google Project Zero’s Attack to Take Over a System </a:t>
            </a:r>
            <a:r>
              <a:rPr lang="en-US" altLang="en-US" sz="2000">
                <a:ea typeface="ＭＳ Ｐゴシック" panose="020B0600070205080204" pitchFamily="34" charset="-128"/>
              </a:rPr>
              <a:t>(March 2015)</a:t>
            </a:r>
          </a:p>
          <a:p>
            <a:pPr lvl="1">
              <a:buFont typeface="Wingdings" pitchFamily="2" charset="2"/>
              <a:buChar char="n"/>
            </a:pPr>
            <a:r>
              <a:rPr lang="en-US" altLang="en-US" sz="1700">
                <a:solidFill>
                  <a:srgbClr val="0000FF"/>
                </a:solidFill>
                <a:ea typeface="ＭＳ Ｐゴシック" panose="020B0600070205080204" pitchFamily="34" charset="-128"/>
                <a:hlinkClick r:id="rId9"/>
              </a:rPr>
              <a:t>Exploiting the DRAM rowhammer bug to gain kernel privileges </a:t>
            </a:r>
            <a:r>
              <a:rPr lang="en-US" altLang="en-US" sz="1700">
                <a:solidFill>
                  <a:srgbClr val="0000FF"/>
                </a:solidFill>
                <a:ea typeface="ＭＳ Ｐゴシック" panose="020B0600070205080204" pitchFamily="34" charset="-128"/>
              </a:rPr>
              <a:t> </a:t>
            </a:r>
            <a:r>
              <a:rPr lang="en-US" altLang="en-US" sz="1700">
                <a:ea typeface="ＭＳ Ｐゴシック" panose="020B0600070205080204" pitchFamily="34" charset="-128"/>
              </a:rPr>
              <a:t>(Seaborn+, 2015)</a:t>
            </a:r>
          </a:p>
          <a:p>
            <a:pPr lvl="1">
              <a:buFont typeface="Wingdings" pitchFamily="2" charset="2"/>
              <a:buChar char="n"/>
            </a:pPr>
            <a:r>
              <a:rPr lang="en-US" altLang="en-US" sz="1800">
                <a:ea typeface="ＭＳ Ｐゴシック" panose="020B0600070205080204" pitchFamily="34" charset="-128"/>
                <a:hlinkClick r:id="rId10"/>
              </a:rPr>
              <a:t>https://github.com/google/rowhammer-test</a:t>
            </a:r>
            <a:r>
              <a:rPr lang="en-US" altLang="en-US" sz="1800">
                <a:ea typeface="ＭＳ Ｐゴシック" panose="020B0600070205080204" pitchFamily="34" charset="-128"/>
              </a:rPr>
              <a:t> </a:t>
            </a:r>
          </a:p>
          <a:p>
            <a:pPr lvl="1">
              <a:buFont typeface="Wingdings" pitchFamily="2" charset="2"/>
              <a:buChar char="n"/>
            </a:pPr>
            <a:r>
              <a:rPr lang="en-US" altLang="en-US" sz="1800">
                <a:ea typeface="ＭＳ Ｐゴシック" panose="020B0600070205080204" pitchFamily="34" charset="-128"/>
              </a:rPr>
              <a:t>Double-sided Rowhammer</a:t>
            </a:r>
          </a:p>
          <a:p>
            <a:pPr lvl="1">
              <a:buFont typeface="Wingdings" pitchFamily="2" charset="2"/>
              <a:buChar char="n"/>
            </a:pPr>
            <a:endParaRPr lang="en-US" altLang="en-US" sz="1000">
              <a:ea typeface="ＭＳ Ｐゴシック" panose="020B0600070205080204" pitchFamily="34" charset="-128"/>
            </a:endParaRPr>
          </a:p>
        </p:txBody>
      </p:sp>
      <p:sp>
        <p:nvSpPr>
          <p:cNvPr id="256003" name="Slide Number Placeholder 3">
            <a:extLst>
              <a:ext uri="{FF2B5EF4-FFF2-40B4-BE49-F238E27FC236}">
                <a16:creationId xmlns:a16="http://schemas.microsoft.com/office/drawing/2014/main" id="{DB31C46D-9EB8-054C-9FF1-32C247B5131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FC5350-26CB-EA42-950C-EFAD7906D1D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440190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RowHammer: Five Years Ago…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240625046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RowHammer: Now and Beyond…</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p:txBody>
          <a:bodyPr/>
          <a:lstStyle/>
          <a:p>
            <a:r>
              <a:rPr lang="en-US" dirty="0"/>
              <a:t>Onur Mutlu and </a:t>
            </a:r>
            <a:r>
              <a:rPr lang="en-US" dirty="0" err="1"/>
              <a:t>Jeremie</a:t>
            </a:r>
            <a:r>
              <a:rPr lang="en-US" dirty="0"/>
              <a:t> Kim,</a:t>
            </a:r>
            <a:br>
              <a:rPr lang="en-US" dirty="0"/>
            </a:br>
            <a:r>
              <a:rPr lang="en-US" b="1" dirty="0"/>
              <a:t>"RowHammer: A Retrospective"</a:t>
            </a:r>
            <a:br>
              <a:rPr lang="en-US" dirty="0"/>
            </a:br>
            <a:r>
              <a:rPr lang="en-US" i="1" dirty="0">
                <a:hlinkClick r:id="rId2"/>
              </a:rPr>
              <a:t>IEEE Transactions on Computer-Aided Design of Integrated Circuits and Systems</a:t>
            </a:r>
            <a:r>
              <a:rPr lang="en-US" i="1" dirty="0"/>
              <a:t> (</a:t>
            </a:r>
            <a:r>
              <a:rPr lang="en-US" b="1" i="1" dirty="0"/>
              <a:t>TCAD</a:t>
            </a:r>
            <a:r>
              <a:rPr lang="en-US" i="1" dirty="0"/>
              <a:t>) Special Issue on Top Picks in Hardware and Embedded Security</a:t>
            </a:r>
            <a:r>
              <a:rPr lang="en-US" dirty="0"/>
              <a:t>, 2019. </a:t>
            </a:r>
            <a:br>
              <a:rPr lang="en-US" dirty="0"/>
            </a:br>
            <a:r>
              <a:rPr lang="en-US" dirty="0"/>
              <a:t>[</a:t>
            </a:r>
            <a:r>
              <a:rPr lang="en-US" dirty="0">
                <a:hlinkClick r:id="rId3"/>
              </a:rPr>
              <a:t>Preliminary arXiv version</a:t>
            </a:r>
            <a:r>
              <a:rPr lang="en-US" dirty="0"/>
              <a:t>]</a:t>
            </a:r>
            <a:br>
              <a:rPr lang="en-US" dirty="0"/>
            </a:b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DF8A0BF4-FF83-FF4D-95CC-55B11F61D051}"/>
              </a:ext>
            </a:extLst>
          </p:cNvPr>
          <p:cNvPicPr>
            <a:picLocks noChangeAspect="1"/>
          </p:cNvPicPr>
          <p:nvPr/>
        </p:nvPicPr>
        <p:blipFill>
          <a:blip r:embed="rId4"/>
          <a:stretch>
            <a:fillRect/>
          </a:stretch>
        </p:blipFill>
        <p:spPr>
          <a:xfrm>
            <a:off x="876300" y="4052664"/>
            <a:ext cx="7391400" cy="1752600"/>
          </a:xfrm>
          <a:prstGeom prst="rect">
            <a:avLst/>
          </a:prstGeom>
        </p:spPr>
      </p:pic>
    </p:spTree>
    <p:extLst>
      <p:ext uri="{BB962C8B-B14F-4D97-AF65-F5344CB8AC3E}">
        <p14:creationId xmlns:p14="http://schemas.microsoft.com/office/powerpoint/2010/main" val="208289607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2FBF31FF-BE3C-5145-8E44-EF1A29FB0E1C}"/>
              </a:ext>
            </a:extLst>
          </p:cNvPr>
          <p:cNvSpPr>
            <a:spLocks noGrp="1" noChangeArrowheads="1"/>
          </p:cNvSpPr>
          <p:nvPr>
            <p:ph type="title"/>
          </p:nvPr>
        </p:nvSpPr>
        <p:spPr/>
        <p:txBody>
          <a:bodyPr/>
          <a:lstStyle/>
          <a:p>
            <a:r>
              <a:rPr lang="en-US" altLang="en-US">
                <a:ea typeface="ＭＳ Ｐゴシック" panose="020B0600070205080204" pitchFamily="34" charset="-128"/>
              </a:rPr>
              <a:t>Takeaway</a:t>
            </a:r>
          </a:p>
        </p:txBody>
      </p:sp>
      <p:sp>
        <p:nvSpPr>
          <p:cNvPr id="259074" name="Content Placeholder 2">
            <a:extLst>
              <a:ext uri="{FF2B5EF4-FFF2-40B4-BE49-F238E27FC236}">
                <a16:creationId xmlns:a16="http://schemas.microsoft.com/office/drawing/2014/main" id="{BA68DA0A-1D7E-5B43-B640-DC86EA3D384E}"/>
              </a:ext>
            </a:extLst>
          </p:cNvPr>
          <p:cNvSpPr>
            <a:spLocks noGrp="1" noChangeArrowheads="1"/>
          </p:cNvSpPr>
          <p:nvPr>
            <p:ph idx="1"/>
          </p:nvPr>
        </p:nvSpPr>
        <p:spPr>
          <a:xfrm>
            <a:off x="533400" y="1143000"/>
            <a:ext cx="8610600" cy="5194300"/>
          </a:xfrm>
        </p:spPr>
        <p:txBody>
          <a:bodyPr/>
          <a:lstStyle/>
          <a:p>
            <a:pPr marL="0" indent="0">
              <a:buFont typeface="Wingdings" pitchFamily="2" charset="2"/>
              <a:buNone/>
            </a:pPr>
            <a:r>
              <a:rPr lang="en-US" altLang="en-US" sz="4200">
                <a:solidFill>
                  <a:srgbClr val="FF0000"/>
                </a:solidFill>
                <a:ea typeface="ＭＳ Ｐゴシック" panose="020B0600070205080204" pitchFamily="34" charset="-128"/>
              </a:rPr>
              <a:t>Breaking the abstraction layers </a:t>
            </a:r>
            <a:r>
              <a:rPr lang="en-US" altLang="en-US" sz="4200">
                <a:ea typeface="ＭＳ Ｐゴシック" panose="020B0600070205080204" pitchFamily="34" charset="-128"/>
              </a:rPr>
              <a:t>(between components and transformation hierarchy levels) </a:t>
            </a:r>
          </a:p>
          <a:p>
            <a:pPr marL="0" indent="0">
              <a:buFont typeface="Wingdings" pitchFamily="2" charset="2"/>
              <a:buNone/>
            </a:pPr>
            <a:endParaRPr lang="en-US" altLang="en-US" sz="2200">
              <a:ea typeface="ＭＳ Ｐゴシック" panose="020B0600070205080204" pitchFamily="34" charset="-128"/>
            </a:endParaRPr>
          </a:p>
          <a:p>
            <a:pPr marL="0" indent="0">
              <a:buFont typeface="Wingdings" pitchFamily="2" charset="2"/>
              <a:buNone/>
            </a:pPr>
            <a:r>
              <a:rPr lang="en-US" altLang="en-US" sz="4200">
                <a:ea typeface="ＭＳ Ｐゴシック" panose="020B0600070205080204" pitchFamily="34" charset="-128"/>
              </a:rPr>
              <a:t>and </a:t>
            </a:r>
            <a:r>
              <a:rPr lang="en-US" altLang="en-US" sz="4200">
                <a:solidFill>
                  <a:srgbClr val="FF0000"/>
                </a:solidFill>
                <a:ea typeface="ＭＳ Ｐゴシック" panose="020B0600070205080204" pitchFamily="34" charset="-128"/>
              </a:rPr>
              <a:t>knowing what is underneath</a:t>
            </a:r>
            <a:r>
              <a:rPr lang="en-US" altLang="en-US" sz="4200">
                <a:ea typeface="ＭＳ Ｐゴシック" panose="020B0600070205080204" pitchFamily="34" charset="-128"/>
              </a:rPr>
              <a:t> </a:t>
            </a:r>
          </a:p>
          <a:p>
            <a:pPr marL="0" indent="0">
              <a:buFont typeface="Wingdings" pitchFamily="2" charset="2"/>
              <a:buNone/>
            </a:pPr>
            <a:endParaRPr lang="en-US" altLang="en-US" sz="2200">
              <a:solidFill>
                <a:srgbClr val="0000FF"/>
              </a:solidFill>
              <a:ea typeface="ＭＳ Ｐゴシック" panose="020B0600070205080204" pitchFamily="34" charset="-128"/>
            </a:endParaRPr>
          </a:p>
          <a:p>
            <a:pPr marL="0" indent="0">
              <a:buFont typeface="Wingdings" pitchFamily="2" charset="2"/>
              <a:buNone/>
            </a:pPr>
            <a:r>
              <a:rPr lang="en-US" altLang="en-US" sz="4200">
                <a:solidFill>
                  <a:srgbClr val="0000FF"/>
                </a:solidFill>
                <a:ea typeface="ＭＳ Ｐゴシック" panose="020B0600070205080204" pitchFamily="34" charset="-128"/>
              </a:rPr>
              <a:t>enables you to </a:t>
            </a:r>
            <a:r>
              <a:rPr lang="en-US" altLang="en-US" sz="4200" b="1">
                <a:solidFill>
                  <a:srgbClr val="0000FF"/>
                </a:solidFill>
                <a:ea typeface="ＭＳ Ｐゴシック" panose="020B0600070205080204" pitchFamily="34" charset="-128"/>
              </a:rPr>
              <a:t>understand</a:t>
            </a:r>
            <a:r>
              <a:rPr lang="en-US" altLang="en-US" sz="4200">
                <a:solidFill>
                  <a:srgbClr val="0000FF"/>
                </a:solidFill>
                <a:ea typeface="ＭＳ Ｐゴシック" panose="020B0600070205080204" pitchFamily="34" charset="-128"/>
              </a:rPr>
              <a:t> and </a:t>
            </a:r>
            <a:r>
              <a:rPr lang="en-US" altLang="en-US" sz="4200" b="1">
                <a:solidFill>
                  <a:srgbClr val="0000FF"/>
                </a:solidFill>
                <a:ea typeface="ＭＳ Ｐゴシック" panose="020B0600070205080204" pitchFamily="34" charset="-128"/>
              </a:rPr>
              <a:t>solve</a:t>
            </a:r>
            <a:r>
              <a:rPr lang="en-US" altLang="en-US" sz="4200">
                <a:solidFill>
                  <a:srgbClr val="0000FF"/>
                </a:solidFill>
                <a:ea typeface="ＭＳ Ｐゴシック" panose="020B0600070205080204" pitchFamily="34" charset="-128"/>
              </a:rPr>
              <a:t> problems</a:t>
            </a:r>
          </a:p>
        </p:txBody>
      </p:sp>
      <p:sp>
        <p:nvSpPr>
          <p:cNvPr id="259075" name="Slide Number Placeholder 3">
            <a:extLst>
              <a:ext uri="{FF2B5EF4-FFF2-40B4-BE49-F238E27FC236}">
                <a16:creationId xmlns:a16="http://schemas.microsoft.com/office/drawing/2014/main" id="{AC0D6039-919F-2D48-984F-7AA84A62907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6FA956-0712-0644-8465-AF4F21E4290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4786932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Maslow’s (Human) Hierarchy of Needs</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We need to start with </a:t>
            </a:r>
            <a:r>
              <a:rPr lang="en-US" dirty="0">
                <a:solidFill>
                  <a:srgbClr val="FF0000"/>
                </a:solidFill>
              </a:rPr>
              <a:t>reliability and security</a:t>
            </a:r>
            <a:r>
              <a:rPr lang="is-IS"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6" name="TextBox 5"/>
          <p:cNvSpPr txBox="1"/>
          <p:nvPr/>
        </p:nvSpPr>
        <p:spPr>
          <a:xfrm>
            <a:off x="227414" y="1052736"/>
            <a:ext cx="44165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A Theory of Human Motivation</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Psychological Review, 1943. </a:t>
            </a:r>
          </a:p>
        </p:txBody>
      </p:sp>
      <p:sp>
        <p:nvSpPr>
          <p:cNvPr id="7" name="TextBox 6"/>
          <p:cNvSpPr txBox="1"/>
          <p:nvPr/>
        </p:nvSpPr>
        <p:spPr>
          <a:xfrm>
            <a:off x="1780551" y="6512454"/>
            <a:ext cx="316074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www.simplypsychology.org</a:t>
            </a:r>
            <a:r>
              <a:rPr kumimoji="0" lang="en-US" sz="1000" b="0" i="0" u="none" strike="noStrike" kern="1200" cap="none" spc="0" normalizeH="0" baseline="0" noProof="0" dirty="0">
                <a:ln>
                  <a:noFill/>
                </a:ln>
                <a:solidFill>
                  <a:srgbClr val="000000"/>
                </a:solidFill>
                <a:effectLst/>
                <a:uLnTx/>
                <a:uFillTx/>
                <a:latin typeface="Calibri"/>
                <a:ea typeface="+mn-ea"/>
                <a:cs typeface="Calibri"/>
              </a:rPr>
              <a:t>/</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maslow.html</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8" name="Rectangle 7"/>
          <p:cNvSpPr/>
          <p:nvPr/>
        </p:nvSpPr>
        <p:spPr>
          <a:xfrm>
            <a:off x="4499992" y="4293096"/>
            <a:ext cx="2448272"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TextBox 8"/>
          <p:cNvSpPr txBox="1"/>
          <p:nvPr/>
        </p:nvSpPr>
        <p:spPr>
          <a:xfrm>
            <a:off x="227414" y="1052736"/>
            <a:ext cx="4477380"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A Theory of Human Motivation</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Psychological Review, 1943.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Motivation and Personality</a:t>
            </a:r>
            <a:r>
              <a:rPr kumimoji="0" lang="en-US" sz="1800" b="0" i="0" u="none" strike="noStrike" kern="1200" cap="none" spc="0" normalizeH="0" baseline="0" noProof="0" dirty="0">
                <a:ln>
                  <a:noFill/>
                </a:ln>
                <a:solidFill>
                  <a:srgbClr val="000000"/>
                </a:solidFill>
                <a:effectLst/>
                <a:uLnTx/>
                <a:uFillTx/>
                <a:latin typeface="Tahom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Book, 1954-1970.</a:t>
            </a:r>
          </a:p>
        </p:txBody>
      </p:sp>
      <p:pic>
        <p:nvPicPr>
          <p:cNvPr id="11" name="Picture 10">
            <a:extLst>
              <a:ext uri="{FF2B5EF4-FFF2-40B4-BE49-F238E27FC236}">
                <a16:creationId xmlns:a16="http://schemas.microsoft.com/office/drawing/2014/main" id="{95738F85-A054-C64D-9904-5FCE9D834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864053"/>
            <a:ext cx="2046334" cy="2581171"/>
          </a:xfrm>
          <a:prstGeom prst="rect">
            <a:avLst/>
          </a:prstGeom>
        </p:spPr>
      </p:pic>
      <p:sp>
        <p:nvSpPr>
          <p:cNvPr id="12" name="TextBox 11">
            <a:extLst>
              <a:ext uri="{FF2B5EF4-FFF2-40B4-BE49-F238E27FC236}">
                <a16:creationId xmlns:a16="http://schemas.microsoft.com/office/drawing/2014/main" id="{EAB36B8A-2197-054D-9277-395B050510D8}"/>
              </a:ext>
            </a:extLst>
          </p:cNvPr>
          <p:cNvSpPr txBox="1"/>
          <p:nvPr/>
        </p:nvSpPr>
        <p:spPr>
          <a:xfrm>
            <a:off x="1798285" y="6669360"/>
            <a:ext cx="651813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mn-ea"/>
                <a:cs typeface="+mn-cs"/>
              </a:rPr>
              <a:t>Source: By </a:t>
            </a:r>
            <a:r>
              <a:rPr kumimoji="0" lang="en-US" sz="800" b="0" i="0" u="none" strike="noStrike" kern="1200" cap="none" spc="0" normalizeH="0" baseline="0" noProof="0" dirty="0" err="1">
                <a:ln>
                  <a:noFill/>
                </a:ln>
                <a:solidFill>
                  <a:srgbClr val="000000"/>
                </a:solidFill>
                <a:effectLst/>
                <a:uLnTx/>
                <a:uFillTx/>
                <a:latin typeface="Tahoma"/>
                <a:ea typeface="+mn-ea"/>
                <a:cs typeface="+mn-cs"/>
              </a:rPr>
              <a:t>User:Factoryjoe</a:t>
            </a:r>
            <a:r>
              <a:rPr kumimoji="0" lang="en-US" sz="800" b="0" i="0" u="none" strike="noStrike" kern="1200" cap="none" spc="0" normalizeH="0" baseline="0" noProof="0" dirty="0">
                <a:ln>
                  <a:noFill/>
                </a:ln>
                <a:solidFill>
                  <a:srgbClr val="000000"/>
                </a:solidFill>
                <a:effectLst/>
                <a:uLnTx/>
                <a:uFillTx/>
                <a:latin typeface="Tahoma"/>
                <a:ea typeface="+mn-ea"/>
                <a:cs typeface="+mn-cs"/>
              </a:rPr>
              <a:t> - </a:t>
            </a:r>
            <a:r>
              <a:rPr kumimoji="0" lang="en-US" sz="800" b="0" i="0" u="none" strike="noStrike" kern="1200" cap="none" spc="0" normalizeH="0" baseline="0" noProof="0" dirty="0" err="1">
                <a:ln>
                  <a:noFill/>
                </a:ln>
                <a:solidFill>
                  <a:srgbClr val="000000"/>
                </a:solidFill>
                <a:effectLst/>
                <a:uLnTx/>
                <a:uFillTx/>
                <a:latin typeface="Tahoma"/>
                <a:ea typeface="+mn-ea"/>
                <a:cs typeface="+mn-cs"/>
              </a:rPr>
              <a:t>Mazlow's</a:t>
            </a:r>
            <a:r>
              <a:rPr kumimoji="0" lang="en-US" sz="800" b="0" i="0" u="none" strike="noStrike" kern="1200" cap="none" spc="0" normalizeH="0" baseline="0" noProof="0" dirty="0">
                <a:ln>
                  <a:noFill/>
                </a:ln>
                <a:solidFill>
                  <a:srgbClr val="000000"/>
                </a:solidFill>
                <a:effectLst/>
                <a:uLnTx/>
                <a:uFillTx/>
                <a:latin typeface="Tahoma"/>
                <a:ea typeface="+mn-ea"/>
                <a:cs typeface="+mn-cs"/>
              </a:rPr>
              <a:t> Hierarchy of </a:t>
            </a:r>
            <a:r>
              <a:rPr kumimoji="0" lang="en-US" sz="800" b="0" i="0" u="none" strike="noStrike" kern="1200" cap="none" spc="0" normalizeH="0" baseline="0" noProof="0" dirty="0" err="1">
                <a:ln>
                  <a:noFill/>
                </a:ln>
                <a:solidFill>
                  <a:srgbClr val="000000"/>
                </a:solidFill>
                <a:effectLst/>
                <a:uLnTx/>
                <a:uFillTx/>
                <a:latin typeface="Tahoma"/>
                <a:ea typeface="+mn-ea"/>
                <a:cs typeface="+mn-cs"/>
              </a:rPr>
              <a:t>Needs.svg</a:t>
            </a:r>
            <a:r>
              <a:rPr kumimoji="0" lang="en-US" sz="800" b="0" i="0" u="none" strike="noStrike" kern="1200" cap="none" spc="0" normalizeH="0" baseline="0" noProof="0" dirty="0">
                <a:ln>
                  <a:noFill/>
                </a:ln>
                <a:solidFill>
                  <a:srgbClr val="000000"/>
                </a:solidFill>
                <a:effectLst/>
                <a:uLnTx/>
                <a:uFillTx/>
                <a:latin typeface="Tahoma"/>
                <a:ea typeface="+mn-ea"/>
                <a:cs typeface="+mn-cs"/>
              </a:rPr>
              <a:t>, CC BY-SA 3.0, https://</a:t>
            </a:r>
            <a:r>
              <a:rPr kumimoji="0" lang="en-US" sz="800" b="0" i="0" u="none" strike="noStrike" kern="1200" cap="none" spc="0" normalizeH="0" baseline="0" noProof="0" dirty="0" err="1">
                <a:ln>
                  <a:noFill/>
                </a:ln>
                <a:solidFill>
                  <a:srgbClr val="000000"/>
                </a:solidFill>
                <a:effectLst/>
                <a:uLnTx/>
                <a:uFillTx/>
                <a:latin typeface="Tahoma"/>
                <a:ea typeface="+mn-ea"/>
                <a:cs typeface="+mn-cs"/>
              </a:rPr>
              <a:t>commons.wikimedia.org</a:t>
            </a:r>
            <a:r>
              <a:rPr kumimoji="0" lang="en-US" sz="800" b="0" i="0" u="none" strike="noStrike" kern="1200" cap="none" spc="0" normalizeH="0" baseline="0" noProof="0" dirty="0">
                <a:ln>
                  <a:noFill/>
                </a:ln>
                <a:solidFill>
                  <a:srgbClr val="000000"/>
                </a:solidFill>
                <a:effectLst/>
                <a:uLnTx/>
                <a:uFillTx/>
                <a:latin typeface="Tahoma"/>
                <a:ea typeface="+mn-ea"/>
                <a:cs typeface="+mn-cs"/>
              </a:rPr>
              <a:t>/w/</a:t>
            </a:r>
            <a:r>
              <a:rPr kumimoji="0" lang="en-US" sz="800" b="0" i="0" u="none" strike="noStrike" kern="1200" cap="none" spc="0" normalizeH="0" baseline="0" noProof="0" dirty="0" err="1">
                <a:ln>
                  <a:noFill/>
                </a:ln>
                <a:solidFill>
                  <a:srgbClr val="000000"/>
                </a:solidFill>
                <a:effectLst/>
                <a:uLnTx/>
                <a:uFillTx/>
                <a:latin typeface="Tahoma"/>
                <a:ea typeface="+mn-ea"/>
                <a:cs typeface="+mn-cs"/>
              </a:rPr>
              <a:t>index.php?curid</a:t>
            </a:r>
            <a:r>
              <a:rPr kumimoji="0" lang="en-US" sz="800" b="0" i="0" u="none" strike="noStrike" kern="1200" cap="none" spc="0" normalizeH="0" baseline="0" noProof="0" dirty="0">
                <a:ln>
                  <a:noFill/>
                </a:ln>
                <a:solidFill>
                  <a:srgbClr val="000000"/>
                </a:solidFill>
                <a:effectLst/>
                <a:uLnTx/>
                <a:uFillTx/>
                <a:latin typeface="Tahoma"/>
                <a:ea typeface="+mn-ea"/>
                <a:cs typeface="+mn-cs"/>
              </a:rPr>
              <a:t>=7964065</a:t>
            </a:r>
          </a:p>
        </p:txBody>
      </p:sp>
    </p:spTree>
    <p:extLst>
      <p:ext uri="{BB962C8B-B14F-4D97-AF65-F5344CB8AC3E}">
        <p14:creationId xmlns:p14="http://schemas.microsoft.com/office/powerpoint/2010/main" val="3783431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Reliable/Secure/Safe is This Bridge?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taco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80" y="1484785"/>
            <a:ext cx="7884320" cy="4464496"/>
          </a:xfrm>
          <a:prstGeom prst="rect">
            <a:avLst/>
          </a:prstGeom>
        </p:spPr>
      </p:pic>
      <p:sp>
        <p:nvSpPr>
          <p:cNvPr id="6" name="Rectangle 5"/>
          <p:cNvSpPr/>
          <p:nvPr/>
        </p:nvSpPr>
        <p:spPr>
          <a:xfrm>
            <a:off x="2304256" y="6495147"/>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www.technologystudent.com</a:t>
            </a:r>
            <a:r>
              <a:rPr kumimoji="0" lang="en-US" sz="1000" b="0" i="0" u="none" strike="noStrike" kern="1200" cap="none" spc="0" normalizeH="0" baseline="0" noProof="0" dirty="0">
                <a:ln>
                  <a:noFill/>
                </a:ln>
                <a:solidFill>
                  <a:srgbClr val="000000"/>
                </a:solidFill>
                <a:effectLst/>
                <a:uLnTx/>
                <a:uFillTx/>
                <a:latin typeface="Calibri"/>
                <a:ea typeface="+mn-ea"/>
                <a:cs typeface="Calibri"/>
              </a:rPr>
              <a:t>/struct1/tacom1.png</a:t>
            </a:r>
          </a:p>
        </p:txBody>
      </p:sp>
    </p:spTree>
    <p:extLst>
      <p:ext uri="{BB962C8B-B14F-4D97-AF65-F5344CB8AC3E}">
        <p14:creationId xmlns:p14="http://schemas.microsoft.com/office/powerpoint/2010/main" val="12503170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a:extLst>
              <a:ext uri="{FF2B5EF4-FFF2-40B4-BE49-F238E27FC236}">
                <a16:creationId xmlns:a16="http://schemas.microsoft.com/office/drawing/2014/main" id="{9E130C0C-3BF4-FE43-B829-BF7C3F77E10B}"/>
              </a:ext>
            </a:extLst>
          </p:cNvPr>
          <p:cNvSpPr>
            <a:spLocks noGrp="1" noChangeArrowheads="1"/>
          </p:cNvSpPr>
          <p:nvPr>
            <p:ph type="title"/>
          </p:nvPr>
        </p:nvSpPr>
        <p:spPr/>
        <p:txBody>
          <a:bodyPr/>
          <a:lstStyle/>
          <a:p>
            <a:r>
              <a:rPr lang="en-US" altLang="en-US">
                <a:ea typeface="ＭＳ Ｐゴシック" panose="020B0600070205080204" pitchFamily="34" charset="-128"/>
              </a:rPr>
              <a:t>The Power of Abstraction</a:t>
            </a:r>
          </a:p>
        </p:txBody>
      </p:sp>
      <p:sp>
        <p:nvSpPr>
          <p:cNvPr id="3" name="Content Placeholder 2">
            <a:extLst>
              <a:ext uri="{FF2B5EF4-FFF2-40B4-BE49-F238E27FC236}">
                <a16:creationId xmlns:a16="http://schemas.microsoft.com/office/drawing/2014/main" id="{BE768597-13AA-C74F-B12C-951F509C2B47}"/>
              </a:ext>
            </a:extLst>
          </p:cNvPr>
          <p:cNvSpPr>
            <a:spLocks noGrp="1" noChangeArrowheads="1"/>
          </p:cNvSpPr>
          <p:nvPr>
            <p:ph idx="1"/>
          </p:nvPr>
        </p:nvSpPr>
        <p:spPr>
          <a:xfrm>
            <a:off x="228600" y="996950"/>
            <a:ext cx="8610600" cy="5194300"/>
          </a:xfrm>
        </p:spPr>
        <p:txBody>
          <a:bodyPr/>
          <a:lstStyle/>
          <a:p>
            <a:r>
              <a:rPr lang="en-US" altLang="en-US">
                <a:solidFill>
                  <a:srgbClr val="0000FF"/>
                </a:solidFill>
                <a:ea typeface="ＭＳ Ｐゴシック" panose="020B0600070205080204" pitchFamily="34" charset="-128"/>
              </a:rPr>
              <a:t>Levels of transformation create abstractions</a:t>
            </a:r>
          </a:p>
          <a:p>
            <a:pPr lvl="1"/>
            <a:r>
              <a:rPr lang="en-US" altLang="en-US" sz="2100">
                <a:ea typeface="ＭＳ Ｐゴシック" panose="020B0600070205080204" pitchFamily="34" charset="-128"/>
              </a:rPr>
              <a:t>Abstraction: A higher level only needs to know about the interface to the lower level, not how the lower level is implemented</a:t>
            </a:r>
          </a:p>
          <a:p>
            <a:pPr lvl="1"/>
            <a:r>
              <a:rPr lang="en-US" altLang="en-US" sz="2100">
                <a:ea typeface="ＭＳ Ｐゴシック" panose="020B0600070205080204" pitchFamily="34" charset="-128"/>
              </a:rPr>
              <a:t>E.g., high-level language programmer does not really need to know what the ISA is and how a computer executes instructions</a:t>
            </a:r>
          </a:p>
          <a:p>
            <a:pPr lvl="1"/>
            <a:endParaRPr lang="en-US" altLang="en-US" sz="1600">
              <a:ea typeface="ＭＳ Ｐゴシック" panose="020B0600070205080204" pitchFamily="34" charset="-128"/>
            </a:endParaRPr>
          </a:p>
          <a:p>
            <a:r>
              <a:rPr lang="en-US" altLang="en-US">
                <a:solidFill>
                  <a:srgbClr val="0000FF"/>
                </a:solidFill>
                <a:ea typeface="ＭＳ Ｐゴシック" panose="020B0600070205080204" pitchFamily="34" charset="-128"/>
              </a:rPr>
              <a:t>Abstraction improves productivity</a:t>
            </a:r>
          </a:p>
          <a:p>
            <a:pPr lvl="1"/>
            <a:r>
              <a:rPr lang="en-US" altLang="en-US" sz="2100">
                <a:ea typeface="ＭＳ Ｐゴシック" panose="020B0600070205080204" pitchFamily="34" charset="-128"/>
              </a:rPr>
              <a:t>No need to worry about decisions made in underlying levels</a:t>
            </a:r>
          </a:p>
          <a:p>
            <a:pPr lvl="1"/>
            <a:r>
              <a:rPr lang="en-US" altLang="en-US" sz="2100">
                <a:ea typeface="ＭＳ Ｐゴシック" panose="020B0600070205080204" pitchFamily="34" charset="-128"/>
              </a:rPr>
              <a:t>E.g., programming in Java vs. C vs. assembly vs. binary vs. by specifying control signals of each transistor every cycle</a:t>
            </a:r>
          </a:p>
          <a:p>
            <a:pPr lvl="1"/>
            <a:endParaRPr lang="en-US" altLang="en-US" sz="1600">
              <a:ea typeface="ＭＳ Ｐゴシック" panose="020B0600070205080204" pitchFamily="34" charset="-128"/>
            </a:endParaRPr>
          </a:p>
          <a:p>
            <a:r>
              <a:rPr lang="en-US" altLang="en-US">
                <a:ea typeface="ＭＳ Ｐゴシック" panose="020B0600070205080204" pitchFamily="34" charset="-128"/>
              </a:rPr>
              <a:t>Then, why would you want to know what goes on underneath or above?</a:t>
            </a:r>
          </a:p>
          <a:p>
            <a:pPr lvl="1"/>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95587" name="Slide Number Placeholder 3">
            <a:extLst>
              <a:ext uri="{FF2B5EF4-FFF2-40B4-BE49-F238E27FC236}">
                <a16:creationId xmlns:a16="http://schemas.microsoft.com/office/drawing/2014/main" id="{801F7D7C-E6F1-0C46-AF71-C748C7347DA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3D503D-D65C-814D-AE52-1B897B83E92A}"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09646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mn-ea"/>
                <a:cs typeface="+mn-cs"/>
              </a:rPr>
              <a:t>http://</a:t>
            </a:r>
            <a:r>
              <a:rPr kumimoji="0" lang="en-US" sz="800" b="0" i="0" u="none" strike="noStrike" kern="1200" cap="none" spc="0" normalizeH="0" baseline="0" noProof="0" dirty="0" err="1">
                <a:ln>
                  <a:noFill/>
                </a:ln>
                <a:solidFill>
                  <a:srgbClr val="000000"/>
                </a:solidFill>
                <a:effectLst/>
                <a:uLnTx/>
                <a:uFillTx/>
                <a:latin typeface="Tahoma"/>
                <a:ea typeface="+mn-ea"/>
                <a:cs typeface="+mn-cs"/>
              </a:rPr>
              <a:t>www.wsdot.wa.gov</a:t>
            </a:r>
            <a:r>
              <a:rPr kumimoji="0" lang="en-US" sz="800" b="0" i="0" u="none" strike="noStrike" kern="1200" cap="none" spc="0" normalizeH="0" baseline="0" noProof="0" dirty="0">
                <a:ln>
                  <a:noFill/>
                </a:ln>
                <a:solidFill>
                  <a:srgbClr val="000000"/>
                </a:solidFill>
                <a:effectLst/>
                <a:uLnTx/>
                <a:uFillTx/>
                <a:latin typeface="Tahoma"/>
                <a:ea typeface="+mn-ea"/>
                <a:cs typeface="+mn-cs"/>
              </a:rPr>
              <a:t>/</a:t>
            </a:r>
            <a:r>
              <a:rPr kumimoji="0" lang="en-US" sz="800" b="0" i="0" u="none" strike="noStrike" kern="1200" cap="none" spc="0" normalizeH="0" baseline="0" noProof="0" dirty="0" err="1">
                <a:ln>
                  <a:noFill/>
                </a:ln>
                <a:solidFill>
                  <a:srgbClr val="000000"/>
                </a:solidFill>
                <a:effectLst/>
                <a:uLnTx/>
                <a:uFillTx/>
                <a:latin typeface="Tahoma"/>
                <a:ea typeface="+mn-ea"/>
                <a:cs typeface="+mn-cs"/>
              </a:rPr>
              <a:t>tnbhistory</a:t>
            </a:r>
            <a:r>
              <a:rPr kumimoji="0" lang="en-US" sz="800" b="0" i="0" u="none" strike="noStrike" kern="1200" cap="none" spc="0" normalizeH="0" baseline="0" noProof="0" dirty="0">
                <a:ln>
                  <a:noFill/>
                </a:ln>
                <a:solidFill>
                  <a:srgbClr val="000000"/>
                </a:solidFill>
                <a:effectLst/>
                <a:uLnTx/>
                <a:uFillTx/>
                <a:latin typeface="Tahoma"/>
                <a:ea typeface="+mn-ea"/>
                <a:cs typeface="+mn-cs"/>
              </a:rPr>
              <a:t>/connections/connections3.htm</a:t>
            </a:r>
          </a:p>
        </p:txBody>
      </p:sp>
    </p:spTree>
    <p:extLst>
      <p:ext uri="{BB962C8B-B14F-4D97-AF65-F5344CB8AC3E}">
        <p14:creationId xmlns:p14="http://schemas.microsoft.com/office/powerpoint/2010/main" val="27121324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Secure Are These People?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1547664" y="6525344"/>
            <a:ext cx="653447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https://s-media-cache-ak0.pinimg.com/originals/48/09/54/4809543a9c7700246a0cf8acdae27abf.jpg</a:t>
            </a:r>
          </a:p>
        </p:txBody>
      </p:sp>
      <p:pic>
        <p:nvPicPr>
          <p:cNvPr id="6" name="Picture 5" descr="ny-workers-sec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47097"/>
          </a:xfrm>
          <a:prstGeom prst="rect">
            <a:avLst/>
          </a:prstGeom>
        </p:spPr>
      </p:pic>
      <p:sp>
        <p:nvSpPr>
          <p:cNvPr id="3" name="TextBox 2"/>
          <p:cNvSpPr txBox="1"/>
          <p:nvPr/>
        </p:nvSpPr>
        <p:spPr>
          <a:xfrm>
            <a:off x="251520" y="5775647"/>
            <a:ext cx="86310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Tahoma"/>
                <a:ea typeface="+mn-ea"/>
                <a:cs typeface="+mn-cs"/>
              </a:rPr>
              <a:t>Security is about preventing unforeseen consequences</a:t>
            </a:r>
          </a:p>
        </p:txBody>
      </p:sp>
    </p:spTree>
    <p:extLst>
      <p:ext uri="{BB962C8B-B14F-4D97-AF65-F5344CB8AC3E}">
        <p14:creationId xmlns:p14="http://schemas.microsoft.com/office/powerpoint/2010/main" val="1903768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37DB-C874-A045-9E01-58C26DAC1AF1}"/>
              </a:ext>
            </a:extLst>
          </p:cNvPr>
          <p:cNvSpPr>
            <a:spLocks noGrp="1"/>
          </p:cNvSpPr>
          <p:nvPr>
            <p:ph type="title"/>
          </p:nvPr>
        </p:nvSpPr>
        <p:spPr/>
        <p:txBody>
          <a:bodyPr/>
          <a:lstStyle/>
          <a:p>
            <a:r>
              <a:rPr lang="en-US" dirty="0"/>
              <a:t>RowHammer: Retrospective</a:t>
            </a:r>
          </a:p>
        </p:txBody>
      </p:sp>
      <p:sp>
        <p:nvSpPr>
          <p:cNvPr id="3" name="Content Placeholder 2">
            <a:extLst>
              <a:ext uri="{FF2B5EF4-FFF2-40B4-BE49-F238E27FC236}">
                <a16:creationId xmlns:a16="http://schemas.microsoft.com/office/drawing/2014/main" id="{91C67E72-BAB9-C743-A500-B03EF53FAD75}"/>
              </a:ext>
            </a:extLst>
          </p:cNvPr>
          <p:cNvSpPr>
            <a:spLocks noGrp="1"/>
          </p:cNvSpPr>
          <p:nvPr>
            <p:ph idx="1"/>
          </p:nvPr>
        </p:nvSpPr>
        <p:spPr>
          <a:xfrm>
            <a:off x="108520" y="856456"/>
            <a:ext cx="9144000" cy="4876800"/>
          </a:xfrm>
        </p:spPr>
        <p:txBody>
          <a:bodyPr/>
          <a:lstStyle/>
          <a:p>
            <a:r>
              <a:rPr lang="en-US" dirty="0">
                <a:solidFill>
                  <a:srgbClr val="0000FF"/>
                </a:solidFill>
              </a:rPr>
              <a:t>New mindset </a:t>
            </a:r>
            <a:r>
              <a:rPr lang="en-US" dirty="0"/>
              <a:t>that has enabled </a:t>
            </a:r>
            <a:r>
              <a:rPr lang="en-US" dirty="0">
                <a:solidFill>
                  <a:srgbClr val="0000FF"/>
                </a:solidFill>
              </a:rPr>
              <a:t>a renewed interest in HW security attack research</a:t>
            </a:r>
            <a:r>
              <a:rPr lang="en-US" dirty="0"/>
              <a:t>:</a:t>
            </a:r>
          </a:p>
          <a:p>
            <a:pPr lvl="1"/>
            <a:r>
              <a:rPr lang="en-US" sz="2000" dirty="0">
                <a:solidFill>
                  <a:srgbClr val="FF0000"/>
                </a:solidFill>
              </a:rPr>
              <a:t>Real (memory) chips are vulnerable</a:t>
            </a:r>
            <a:r>
              <a:rPr lang="en-US" sz="2000" dirty="0"/>
              <a:t>, in a simple and widespread manner </a:t>
            </a:r>
            <a:r>
              <a:rPr lang="en-US" sz="2000" dirty="0">
                <a:sym typeface="Wingdings" pitchFamily="2" charset="2"/>
              </a:rPr>
              <a:t> this causes real security problems</a:t>
            </a:r>
          </a:p>
          <a:p>
            <a:pPr lvl="1"/>
            <a:r>
              <a:rPr lang="en-US" sz="2000" dirty="0">
                <a:solidFill>
                  <a:srgbClr val="FF0000"/>
                </a:solidFill>
                <a:sym typeface="Wingdings" pitchFamily="2" charset="2"/>
              </a:rPr>
              <a:t>Hardware reliability  security connection is now mainstream discourse </a:t>
            </a:r>
          </a:p>
          <a:p>
            <a:pPr lvl="1"/>
            <a:endParaRPr lang="en-US" sz="2000" dirty="0">
              <a:sym typeface="Wingdings" pitchFamily="2" charset="2"/>
            </a:endParaRPr>
          </a:p>
          <a:p>
            <a:r>
              <a:rPr lang="en-US" dirty="0">
                <a:solidFill>
                  <a:srgbClr val="0000FF"/>
                </a:solidFill>
                <a:sym typeface="Wingdings" pitchFamily="2" charset="2"/>
              </a:rPr>
              <a:t>Many new RowHammer attacks…</a:t>
            </a:r>
          </a:p>
          <a:p>
            <a:pPr lvl="1"/>
            <a:r>
              <a:rPr lang="en-US" sz="2000" dirty="0">
                <a:sym typeface="Wingdings" pitchFamily="2" charset="2"/>
              </a:rPr>
              <a:t>Tens of papers in top security venues </a:t>
            </a:r>
          </a:p>
          <a:p>
            <a:pPr lvl="1"/>
            <a:r>
              <a:rPr lang="en-US" sz="2000" b="1" dirty="0">
                <a:solidFill>
                  <a:srgbClr val="FF0000"/>
                </a:solidFill>
                <a:sym typeface="Wingdings" pitchFamily="2" charset="2"/>
              </a:rPr>
              <a:t>More to come </a:t>
            </a:r>
            <a:r>
              <a:rPr lang="en-US" sz="2000" dirty="0">
                <a:sym typeface="Wingdings" pitchFamily="2" charset="2"/>
              </a:rPr>
              <a:t>as RowHammer is getting worse (DDR4 &amp; beyond)</a:t>
            </a:r>
          </a:p>
          <a:p>
            <a:pPr lvl="1"/>
            <a:endParaRPr lang="en-US" sz="2000" dirty="0">
              <a:sym typeface="Wingdings" pitchFamily="2" charset="2"/>
            </a:endParaRPr>
          </a:p>
          <a:p>
            <a:r>
              <a:rPr lang="en-US" dirty="0">
                <a:solidFill>
                  <a:srgbClr val="0000FF"/>
                </a:solidFill>
                <a:sym typeface="Wingdings" pitchFamily="2" charset="2"/>
              </a:rPr>
              <a:t>Many new RowHammer solutions…</a:t>
            </a:r>
          </a:p>
          <a:p>
            <a:pPr lvl="1"/>
            <a:r>
              <a:rPr lang="en-US" sz="2000" dirty="0">
                <a:sym typeface="Wingdings" pitchFamily="2" charset="2"/>
              </a:rPr>
              <a:t>Apple security release; Memtest86 updated</a:t>
            </a:r>
          </a:p>
          <a:p>
            <a:pPr lvl="1"/>
            <a:r>
              <a:rPr lang="en-US" sz="2000" dirty="0">
                <a:sym typeface="Wingdings" pitchFamily="2" charset="2"/>
              </a:rPr>
              <a:t>Many solution proposals in top venues (latest in ISCA 2019)</a:t>
            </a:r>
          </a:p>
          <a:p>
            <a:pPr lvl="1"/>
            <a:r>
              <a:rPr lang="en-US" sz="2000" dirty="0">
                <a:sym typeface="Wingdings" pitchFamily="2" charset="2"/>
              </a:rPr>
              <a:t>Principled system-DRAM co-design (in original RowHammer paper)</a:t>
            </a:r>
          </a:p>
          <a:p>
            <a:pPr lvl="1"/>
            <a:r>
              <a:rPr lang="en-US" sz="2000" b="1" dirty="0">
                <a:solidFill>
                  <a:srgbClr val="FF0000"/>
                </a:solidFill>
                <a:sym typeface="Wingdings" pitchFamily="2" charset="2"/>
              </a:rPr>
              <a:t>More to come…</a:t>
            </a:r>
          </a:p>
          <a:p>
            <a:endParaRPr lang="en-US" dirty="0">
              <a:sym typeface="Wingdings" pitchFamily="2" charset="2"/>
            </a:endParaRPr>
          </a:p>
          <a:p>
            <a:pPr lvl="1"/>
            <a:endParaRPr lang="en-US" dirty="0"/>
          </a:p>
        </p:txBody>
      </p:sp>
      <p:sp>
        <p:nvSpPr>
          <p:cNvPr id="4" name="Slide Number Placeholder 3">
            <a:extLst>
              <a:ext uri="{FF2B5EF4-FFF2-40B4-BE49-F238E27FC236}">
                <a16:creationId xmlns:a16="http://schemas.microsoft.com/office/drawing/2014/main" id="{505A65A6-427B-E648-B9CF-5442C197872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968592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24F49-9E16-A046-8967-827085849DDF}"/>
              </a:ext>
            </a:extLst>
          </p:cNvPr>
          <p:cNvSpPr>
            <a:spLocks noGrp="1"/>
          </p:cNvSpPr>
          <p:nvPr>
            <p:ph type="title"/>
          </p:nvPr>
        </p:nvSpPr>
        <p:spPr/>
        <p:txBody>
          <a:bodyPr/>
          <a:lstStyle/>
          <a:p>
            <a:r>
              <a:rPr lang="en-US" dirty="0"/>
              <a:t>Perhaps Most Importantly…</a:t>
            </a:r>
          </a:p>
        </p:txBody>
      </p:sp>
      <p:sp>
        <p:nvSpPr>
          <p:cNvPr id="3" name="Content Placeholder 2">
            <a:extLst>
              <a:ext uri="{FF2B5EF4-FFF2-40B4-BE49-F238E27FC236}">
                <a16:creationId xmlns:a16="http://schemas.microsoft.com/office/drawing/2014/main" id="{F07CBA34-2E83-A746-8930-EEE2BC9D84CA}"/>
              </a:ext>
            </a:extLst>
          </p:cNvPr>
          <p:cNvSpPr>
            <a:spLocks noGrp="1"/>
          </p:cNvSpPr>
          <p:nvPr>
            <p:ph idx="1"/>
          </p:nvPr>
        </p:nvSpPr>
        <p:spPr>
          <a:xfrm>
            <a:off x="228600" y="1000472"/>
            <a:ext cx="8610600" cy="4876800"/>
          </a:xfrm>
        </p:spPr>
        <p:txBody>
          <a:bodyPr/>
          <a:lstStyle/>
          <a:p>
            <a:r>
              <a:rPr lang="en-US" dirty="0">
                <a:solidFill>
                  <a:srgbClr val="0000FF"/>
                </a:solidFill>
              </a:rPr>
              <a:t>RowHammer enabled a shift of mindset in mainstream security researchers</a:t>
            </a:r>
          </a:p>
          <a:p>
            <a:pPr lvl="1"/>
            <a:r>
              <a:rPr lang="en-US" dirty="0">
                <a:solidFill>
                  <a:srgbClr val="FF0000"/>
                </a:solidFill>
              </a:rPr>
              <a:t>General-purpose hardware is fallible</a:t>
            </a:r>
            <a:r>
              <a:rPr lang="en-US" dirty="0"/>
              <a:t>, in a widespread manner</a:t>
            </a:r>
          </a:p>
          <a:p>
            <a:pPr lvl="1"/>
            <a:r>
              <a:rPr lang="en-US" dirty="0"/>
              <a:t>Its problems are exploitable</a:t>
            </a:r>
          </a:p>
          <a:p>
            <a:pPr lvl="1"/>
            <a:endParaRPr lang="en-US" dirty="0"/>
          </a:p>
          <a:p>
            <a:r>
              <a:rPr lang="en-US" dirty="0"/>
              <a:t>This mindset has enabled many systems security researchers to examine hardware in more depth</a:t>
            </a:r>
          </a:p>
          <a:p>
            <a:pPr lvl="1"/>
            <a:r>
              <a:rPr lang="en-US" dirty="0"/>
              <a:t>And understand HW’s inner workings and vulnerabilities</a:t>
            </a:r>
          </a:p>
          <a:p>
            <a:pPr lvl="1"/>
            <a:endParaRPr lang="en-US" dirty="0"/>
          </a:p>
          <a:p>
            <a:r>
              <a:rPr lang="en-US" dirty="0">
                <a:solidFill>
                  <a:srgbClr val="0000FF"/>
                </a:solidFill>
              </a:rPr>
              <a:t>It is no coincidence that two of the groups that discovered Meltdown and </a:t>
            </a:r>
            <a:r>
              <a:rPr lang="en-US" dirty="0" err="1">
                <a:solidFill>
                  <a:srgbClr val="0000FF"/>
                </a:solidFill>
              </a:rPr>
              <a:t>Spectre</a:t>
            </a:r>
            <a:r>
              <a:rPr lang="en-US" dirty="0">
                <a:solidFill>
                  <a:srgbClr val="0000FF"/>
                </a:solidFill>
              </a:rPr>
              <a:t> heavily worked on RowHammer attacks before</a:t>
            </a:r>
          </a:p>
          <a:p>
            <a:pPr lvl="1"/>
            <a:r>
              <a:rPr lang="en-US" b="1" dirty="0">
                <a:solidFill>
                  <a:srgbClr val="FF0000"/>
                </a:solidFill>
              </a:rPr>
              <a:t>More to come…</a:t>
            </a:r>
          </a:p>
          <a:p>
            <a:endParaRPr lang="en-US" dirty="0">
              <a:solidFill>
                <a:srgbClr val="FF0000"/>
              </a:solidFill>
            </a:endParaRPr>
          </a:p>
        </p:txBody>
      </p:sp>
      <p:sp>
        <p:nvSpPr>
          <p:cNvPr id="4" name="Slide Number Placeholder 3">
            <a:extLst>
              <a:ext uri="{FF2B5EF4-FFF2-40B4-BE49-F238E27FC236}">
                <a16:creationId xmlns:a16="http://schemas.microsoft.com/office/drawing/2014/main" id="{DF3BEFD7-245E-1E4E-8BF4-087533D8D75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798518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For More on RowHammer…</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p:txBody>
          <a:bodyPr/>
          <a:lstStyle/>
          <a:p>
            <a:r>
              <a:rPr lang="en-US" dirty="0"/>
              <a:t>Onur Mutlu and </a:t>
            </a:r>
            <a:r>
              <a:rPr lang="en-US" dirty="0" err="1"/>
              <a:t>Jeremie</a:t>
            </a:r>
            <a:r>
              <a:rPr lang="en-US" dirty="0"/>
              <a:t> Kim,</a:t>
            </a:r>
            <a:br>
              <a:rPr lang="en-US" dirty="0"/>
            </a:br>
            <a:r>
              <a:rPr lang="en-US" b="1" dirty="0"/>
              <a:t>"RowHammer: A Retrospective"</a:t>
            </a:r>
            <a:br>
              <a:rPr lang="en-US" dirty="0"/>
            </a:br>
            <a:r>
              <a:rPr lang="en-US" i="1" dirty="0">
                <a:hlinkClick r:id="rId2"/>
              </a:rPr>
              <a:t>IEEE Transactions on Computer-Aided Design of Integrated Circuits and Systems</a:t>
            </a:r>
            <a:r>
              <a:rPr lang="en-US" i="1" dirty="0"/>
              <a:t> (</a:t>
            </a:r>
            <a:r>
              <a:rPr lang="en-US" b="1" i="1" dirty="0"/>
              <a:t>TCAD</a:t>
            </a:r>
            <a:r>
              <a:rPr lang="en-US" i="1" dirty="0"/>
              <a:t>) Special Issue on Top Picks in Hardware and Embedded Security</a:t>
            </a:r>
            <a:r>
              <a:rPr lang="en-US" dirty="0"/>
              <a:t>, 2019. </a:t>
            </a:r>
            <a:br>
              <a:rPr lang="en-US" dirty="0"/>
            </a:br>
            <a:r>
              <a:rPr lang="en-US" dirty="0"/>
              <a:t>[</a:t>
            </a:r>
            <a:r>
              <a:rPr lang="en-US" dirty="0">
                <a:hlinkClick r:id="rId3"/>
              </a:rPr>
              <a:t>Preliminary arXiv version</a:t>
            </a:r>
            <a:r>
              <a:rPr lang="en-US" dirty="0"/>
              <a:t>]</a:t>
            </a:r>
            <a:br>
              <a:rPr lang="en-US" dirty="0"/>
            </a:b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DF8A0BF4-FF83-FF4D-95CC-55B11F61D051}"/>
              </a:ext>
            </a:extLst>
          </p:cNvPr>
          <p:cNvPicPr>
            <a:picLocks noChangeAspect="1"/>
          </p:cNvPicPr>
          <p:nvPr/>
        </p:nvPicPr>
        <p:blipFill>
          <a:blip r:embed="rId4"/>
          <a:stretch>
            <a:fillRect/>
          </a:stretch>
        </p:blipFill>
        <p:spPr>
          <a:xfrm>
            <a:off x="876300" y="4052664"/>
            <a:ext cx="7391400" cy="1752600"/>
          </a:xfrm>
          <a:prstGeom prst="rect">
            <a:avLst/>
          </a:prstGeom>
        </p:spPr>
      </p:pic>
    </p:spTree>
    <p:extLst>
      <p:ext uri="{BB962C8B-B14F-4D97-AF65-F5344CB8AC3E}">
        <p14:creationId xmlns:p14="http://schemas.microsoft.com/office/powerpoint/2010/main" val="106799544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1">
            <a:extLst>
              <a:ext uri="{FF2B5EF4-FFF2-40B4-BE49-F238E27FC236}">
                <a16:creationId xmlns:a16="http://schemas.microsoft.com/office/drawing/2014/main" id="{935C7EFD-DAAB-AE4F-ACE6-3F65E3DB6706}"/>
              </a:ext>
            </a:extLst>
          </p:cNvPr>
          <p:cNvSpPr>
            <a:spLocks noGrp="1" noChangeArrowheads="1"/>
          </p:cNvSpPr>
          <p:nvPr>
            <p:ph type="ctrTitle"/>
          </p:nvPr>
        </p:nvSpPr>
        <p:spPr>
          <a:xfrm>
            <a:off x="914400" y="1828800"/>
            <a:ext cx="7924800" cy="1752600"/>
          </a:xfrm>
        </p:spPr>
        <p:txBody>
          <a:bodyPr/>
          <a:lstStyle/>
          <a:p>
            <a:r>
              <a:rPr lang="en-US" altLang="en-US" dirty="0">
                <a:ea typeface="ＭＳ Ｐゴシック" panose="020B0600070205080204" pitchFamily="34" charset="-128"/>
              </a:rPr>
              <a:t>Mystery #3:  DRAM Refresh</a:t>
            </a:r>
          </a:p>
        </p:txBody>
      </p:sp>
      <p:sp>
        <p:nvSpPr>
          <p:cNvPr id="211970" name="Subtitle 2">
            <a:extLst>
              <a:ext uri="{FF2B5EF4-FFF2-40B4-BE49-F238E27FC236}">
                <a16:creationId xmlns:a16="http://schemas.microsoft.com/office/drawing/2014/main" id="{8193D97E-8FAE-DB4E-87D7-2605CF91977F}"/>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211971" name="Slide Number Placeholder 3">
            <a:extLst>
              <a:ext uri="{FF2B5EF4-FFF2-40B4-BE49-F238E27FC236}">
                <a16:creationId xmlns:a16="http://schemas.microsoft.com/office/drawing/2014/main" id="{EA177B53-297A-2142-BD34-B529940458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D2DFF0-A11F-8D49-A403-3F8E639EA89A}"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11367337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a:extLst>
              <a:ext uri="{FF2B5EF4-FFF2-40B4-BE49-F238E27FC236}">
                <a16:creationId xmlns:a16="http://schemas.microsoft.com/office/drawing/2014/main" id="{FE39257C-9936-8E41-8551-0425A19C81F6}"/>
              </a:ext>
            </a:extLst>
          </p:cNvPr>
          <p:cNvSpPr>
            <a:spLocks noGrp="1" noChangeArrowheads="1"/>
          </p:cNvSpPr>
          <p:nvPr>
            <p:ph type="title"/>
          </p:nvPr>
        </p:nvSpPr>
        <p:spPr/>
        <p:txBody>
          <a:bodyPr/>
          <a:lstStyle/>
          <a:p>
            <a:r>
              <a:rPr lang="en-US" altLang="en-US">
                <a:ea typeface="ＭＳ Ｐゴシック" panose="020B0600070205080204" pitchFamily="34" charset="-128"/>
              </a:rPr>
              <a:t>DRAM in the System</a:t>
            </a:r>
          </a:p>
        </p:txBody>
      </p:sp>
      <p:sp>
        <p:nvSpPr>
          <p:cNvPr id="212994" name="Slide Number Placeholder 3">
            <a:extLst>
              <a:ext uri="{FF2B5EF4-FFF2-40B4-BE49-F238E27FC236}">
                <a16:creationId xmlns:a16="http://schemas.microsoft.com/office/drawing/2014/main" id="{AAFA260E-F5E8-4D40-8487-2CAD233BFE3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2C1F50-D39E-6142-BE68-1CB8FEF15A3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12995" name="Content Placeholder 6" descr="barcelona-die-photo-color.jpg">
            <a:extLst>
              <a:ext uri="{FF2B5EF4-FFF2-40B4-BE49-F238E27FC236}">
                <a16:creationId xmlns:a16="http://schemas.microsoft.com/office/drawing/2014/main" id="{04C2F889-6C36-D64B-8246-CDE73B6131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8263" y="1108075"/>
            <a:ext cx="4876800" cy="4756150"/>
          </a:xfrm>
        </p:spPr>
      </p:pic>
      <p:sp>
        <p:nvSpPr>
          <p:cNvPr id="212996" name="Rounded Rectangle 7">
            <a:extLst>
              <a:ext uri="{FF2B5EF4-FFF2-40B4-BE49-F238E27FC236}">
                <a16:creationId xmlns:a16="http://schemas.microsoft.com/office/drawing/2014/main" id="{69144B3C-87C0-384A-8BCA-314BA6A3A0C2}"/>
              </a:ext>
            </a:extLst>
          </p:cNvPr>
          <p:cNvSpPr>
            <a:spLocks noChangeArrowheads="1"/>
          </p:cNvSpPr>
          <p:nvPr/>
        </p:nvSpPr>
        <p:spPr bwMode="auto">
          <a:xfrm rot="5400000">
            <a:off x="4213225" y="184467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2997" name="TextBox 8">
            <a:extLst>
              <a:ext uri="{FF2B5EF4-FFF2-40B4-BE49-F238E27FC236}">
                <a16:creationId xmlns:a16="http://schemas.microsoft.com/office/drawing/2014/main" id="{2E8A8610-4C5E-F645-8A77-7469A4AFB4AC}"/>
              </a:ext>
            </a:extLst>
          </p:cNvPr>
          <p:cNvSpPr txBox="1">
            <a:spLocks noChangeArrowheads="1"/>
          </p:cNvSpPr>
          <p:nvPr/>
        </p:nvSpPr>
        <p:spPr bwMode="auto">
          <a:xfrm>
            <a:off x="4400550" y="2262188"/>
            <a:ext cx="1233488"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1</a:t>
            </a:r>
          </a:p>
        </p:txBody>
      </p:sp>
      <p:sp>
        <p:nvSpPr>
          <p:cNvPr id="212998" name="Rectangle 16">
            <a:extLst>
              <a:ext uri="{FF2B5EF4-FFF2-40B4-BE49-F238E27FC236}">
                <a16:creationId xmlns:a16="http://schemas.microsoft.com/office/drawing/2014/main" id="{8D99E116-78BB-D647-9403-89621F05E347}"/>
              </a:ext>
            </a:extLst>
          </p:cNvPr>
          <p:cNvSpPr>
            <a:spLocks noChangeArrowheads="1"/>
          </p:cNvSpPr>
          <p:nvPr/>
        </p:nvSpPr>
        <p:spPr bwMode="auto">
          <a:xfrm rot="5400000">
            <a:off x="2880519" y="2235994"/>
            <a:ext cx="1603375"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2999" name="TextBox 19">
            <a:extLst>
              <a:ext uri="{FF2B5EF4-FFF2-40B4-BE49-F238E27FC236}">
                <a16:creationId xmlns:a16="http://schemas.microsoft.com/office/drawing/2014/main" id="{A4647E6D-97C3-B041-9739-97BCA4D886A6}"/>
              </a:ext>
            </a:extLst>
          </p:cNvPr>
          <p:cNvSpPr txBox="1">
            <a:spLocks noChangeArrowheads="1"/>
          </p:cNvSpPr>
          <p:nvPr/>
        </p:nvSpPr>
        <p:spPr bwMode="auto">
          <a:xfrm rot="5400000">
            <a:off x="2920206" y="2275682"/>
            <a:ext cx="1531937"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0</a:t>
            </a:r>
          </a:p>
        </p:txBody>
      </p:sp>
      <p:sp>
        <p:nvSpPr>
          <p:cNvPr id="213000" name="Rectangle 29">
            <a:extLst>
              <a:ext uri="{FF2B5EF4-FFF2-40B4-BE49-F238E27FC236}">
                <a16:creationId xmlns:a16="http://schemas.microsoft.com/office/drawing/2014/main" id="{1CF29EEA-23DC-0446-B0F8-639C4E0E6DF8}"/>
              </a:ext>
            </a:extLst>
          </p:cNvPr>
          <p:cNvSpPr>
            <a:spLocks noChangeArrowheads="1"/>
          </p:cNvSpPr>
          <p:nvPr/>
        </p:nvSpPr>
        <p:spPr bwMode="auto">
          <a:xfrm rot="5400000">
            <a:off x="-568325" y="3127375"/>
            <a:ext cx="4756150" cy="7175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01" name="TextBox 31">
            <a:extLst>
              <a:ext uri="{FF2B5EF4-FFF2-40B4-BE49-F238E27FC236}">
                <a16:creationId xmlns:a16="http://schemas.microsoft.com/office/drawing/2014/main" id="{B2954A6F-703A-B949-AE71-8EE13373FEC6}"/>
              </a:ext>
            </a:extLst>
          </p:cNvPr>
          <p:cNvSpPr txBox="1">
            <a:spLocks noChangeArrowheads="1"/>
          </p:cNvSpPr>
          <p:nvPr/>
        </p:nvSpPr>
        <p:spPr bwMode="auto">
          <a:xfrm rot="5400000">
            <a:off x="246063" y="3244850"/>
            <a:ext cx="3113087"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SHARED L3 CACHE</a:t>
            </a:r>
          </a:p>
        </p:txBody>
      </p:sp>
      <p:sp>
        <p:nvSpPr>
          <p:cNvPr id="213002" name="Rectangle 35">
            <a:extLst>
              <a:ext uri="{FF2B5EF4-FFF2-40B4-BE49-F238E27FC236}">
                <a16:creationId xmlns:a16="http://schemas.microsoft.com/office/drawing/2014/main" id="{8E4F138A-EEE8-E04E-8F0E-4B6E3D03CC24}"/>
              </a:ext>
            </a:extLst>
          </p:cNvPr>
          <p:cNvSpPr>
            <a:spLocks noChangeArrowheads="1"/>
          </p:cNvSpPr>
          <p:nvPr/>
        </p:nvSpPr>
        <p:spPr bwMode="auto">
          <a:xfrm rot="5400000">
            <a:off x="3513138" y="3259137"/>
            <a:ext cx="4756150" cy="454025"/>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03" name="TextBox 36">
            <a:extLst>
              <a:ext uri="{FF2B5EF4-FFF2-40B4-BE49-F238E27FC236}">
                <a16:creationId xmlns:a16="http://schemas.microsoft.com/office/drawing/2014/main" id="{0F5E346C-1327-4F44-A3EE-21408D1F25AF}"/>
              </a:ext>
            </a:extLst>
          </p:cNvPr>
          <p:cNvSpPr txBox="1">
            <a:spLocks noChangeArrowheads="1"/>
          </p:cNvSpPr>
          <p:nvPr/>
        </p:nvSpPr>
        <p:spPr bwMode="auto">
          <a:xfrm rot="5400000">
            <a:off x="4415632" y="3247231"/>
            <a:ext cx="2940050"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DRAM INTERFACE</a:t>
            </a:r>
          </a:p>
        </p:txBody>
      </p:sp>
      <p:pic>
        <p:nvPicPr>
          <p:cNvPr id="213004" name="Picture 37" descr="samsung-dimm-better.jpg">
            <a:extLst>
              <a:ext uri="{FF2B5EF4-FFF2-40B4-BE49-F238E27FC236}">
                <a16:creationId xmlns:a16="http://schemas.microsoft.com/office/drawing/2014/main" id="{2BD22B7D-9CD7-8949-A897-27625F92DE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0975" y="919163"/>
            <a:ext cx="13128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005" name="Rounded Rectangle 27">
            <a:extLst>
              <a:ext uri="{FF2B5EF4-FFF2-40B4-BE49-F238E27FC236}">
                <a16:creationId xmlns:a16="http://schemas.microsoft.com/office/drawing/2014/main" id="{E28E9CC9-A489-4F46-B3A4-EC2FA94BCE81}"/>
              </a:ext>
            </a:extLst>
          </p:cNvPr>
          <p:cNvSpPr>
            <a:spLocks noChangeArrowheads="1"/>
          </p:cNvSpPr>
          <p:nvPr/>
        </p:nvSpPr>
        <p:spPr bwMode="auto">
          <a:xfrm rot="5400000">
            <a:off x="2004219" y="1835944"/>
            <a:ext cx="1601788"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06" name="TextBox 28">
            <a:extLst>
              <a:ext uri="{FF2B5EF4-FFF2-40B4-BE49-F238E27FC236}">
                <a16:creationId xmlns:a16="http://schemas.microsoft.com/office/drawing/2014/main" id="{63F070EF-5626-8040-A225-89DA91AC73CF}"/>
              </a:ext>
            </a:extLst>
          </p:cNvPr>
          <p:cNvSpPr txBox="1">
            <a:spLocks noChangeArrowheads="1"/>
          </p:cNvSpPr>
          <p:nvPr/>
        </p:nvSpPr>
        <p:spPr bwMode="auto">
          <a:xfrm>
            <a:off x="2190750" y="2254250"/>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0</a:t>
            </a:r>
          </a:p>
        </p:txBody>
      </p:sp>
      <p:sp>
        <p:nvSpPr>
          <p:cNvPr id="213007" name="Rounded Rectangle 30">
            <a:extLst>
              <a:ext uri="{FF2B5EF4-FFF2-40B4-BE49-F238E27FC236}">
                <a16:creationId xmlns:a16="http://schemas.microsoft.com/office/drawing/2014/main" id="{0A46FCCB-22D1-0A4F-8FBF-6940CC3F0E38}"/>
              </a:ext>
            </a:extLst>
          </p:cNvPr>
          <p:cNvSpPr>
            <a:spLocks noChangeArrowheads="1"/>
          </p:cNvSpPr>
          <p:nvPr/>
        </p:nvSpPr>
        <p:spPr bwMode="auto">
          <a:xfrm rot="5400000">
            <a:off x="2014537" y="402272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08" name="TextBox 33">
            <a:extLst>
              <a:ext uri="{FF2B5EF4-FFF2-40B4-BE49-F238E27FC236}">
                <a16:creationId xmlns:a16="http://schemas.microsoft.com/office/drawing/2014/main" id="{7182EE88-E291-F840-9008-1E249937B025}"/>
              </a:ext>
            </a:extLst>
          </p:cNvPr>
          <p:cNvSpPr txBox="1">
            <a:spLocks noChangeArrowheads="1"/>
          </p:cNvSpPr>
          <p:nvPr/>
        </p:nvSpPr>
        <p:spPr bwMode="auto">
          <a:xfrm>
            <a:off x="2201863" y="4440238"/>
            <a:ext cx="1235075"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2</a:t>
            </a:r>
          </a:p>
        </p:txBody>
      </p:sp>
      <p:sp>
        <p:nvSpPr>
          <p:cNvPr id="213009" name="Rounded Rectangle 38">
            <a:extLst>
              <a:ext uri="{FF2B5EF4-FFF2-40B4-BE49-F238E27FC236}">
                <a16:creationId xmlns:a16="http://schemas.microsoft.com/office/drawing/2014/main" id="{AEBBE63C-5EE3-F345-9B8C-B20EDD644D20}"/>
              </a:ext>
            </a:extLst>
          </p:cNvPr>
          <p:cNvSpPr>
            <a:spLocks noChangeArrowheads="1"/>
          </p:cNvSpPr>
          <p:nvPr/>
        </p:nvSpPr>
        <p:spPr bwMode="auto">
          <a:xfrm rot="5400000">
            <a:off x="4202112" y="4017963"/>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10" name="TextBox 39">
            <a:extLst>
              <a:ext uri="{FF2B5EF4-FFF2-40B4-BE49-F238E27FC236}">
                <a16:creationId xmlns:a16="http://schemas.microsoft.com/office/drawing/2014/main" id="{342625AC-1F47-9B43-A4EB-ACA0170F3AAA}"/>
              </a:ext>
            </a:extLst>
          </p:cNvPr>
          <p:cNvSpPr txBox="1">
            <a:spLocks noChangeArrowheads="1"/>
          </p:cNvSpPr>
          <p:nvPr/>
        </p:nvSpPr>
        <p:spPr bwMode="auto">
          <a:xfrm>
            <a:off x="4389438" y="4435475"/>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3</a:t>
            </a:r>
          </a:p>
        </p:txBody>
      </p:sp>
      <p:sp>
        <p:nvSpPr>
          <p:cNvPr id="213011" name="Rectangle 40">
            <a:extLst>
              <a:ext uri="{FF2B5EF4-FFF2-40B4-BE49-F238E27FC236}">
                <a16:creationId xmlns:a16="http://schemas.microsoft.com/office/drawing/2014/main" id="{012042BD-53D1-7443-A95F-64240FC07793}"/>
              </a:ext>
            </a:extLst>
          </p:cNvPr>
          <p:cNvSpPr>
            <a:spLocks noChangeArrowheads="1"/>
          </p:cNvSpPr>
          <p:nvPr/>
        </p:nvSpPr>
        <p:spPr bwMode="auto">
          <a:xfrm rot="5400000">
            <a:off x="3364707" y="2235994"/>
            <a:ext cx="1601787" cy="428625"/>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12" name="TextBox 41">
            <a:extLst>
              <a:ext uri="{FF2B5EF4-FFF2-40B4-BE49-F238E27FC236}">
                <a16:creationId xmlns:a16="http://schemas.microsoft.com/office/drawing/2014/main" id="{9FB7AC05-CB0B-6445-8D54-9B704552E531}"/>
              </a:ext>
            </a:extLst>
          </p:cNvPr>
          <p:cNvSpPr txBox="1">
            <a:spLocks noChangeArrowheads="1"/>
          </p:cNvSpPr>
          <p:nvPr/>
        </p:nvSpPr>
        <p:spPr bwMode="auto">
          <a:xfrm rot="5400000">
            <a:off x="3404394" y="2266156"/>
            <a:ext cx="1530350" cy="369888"/>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1</a:t>
            </a:r>
          </a:p>
        </p:txBody>
      </p:sp>
      <p:sp>
        <p:nvSpPr>
          <p:cNvPr id="213013" name="Rectangle 42">
            <a:extLst>
              <a:ext uri="{FF2B5EF4-FFF2-40B4-BE49-F238E27FC236}">
                <a16:creationId xmlns:a16="http://schemas.microsoft.com/office/drawing/2014/main" id="{E6911BA5-5FD4-A049-84DB-41AB7EA04352}"/>
              </a:ext>
            </a:extLst>
          </p:cNvPr>
          <p:cNvSpPr>
            <a:spLocks noChangeArrowheads="1"/>
          </p:cNvSpPr>
          <p:nvPr/>
        </p:nvSpPr>
        <p:spPr bwMode="auto">
          <a:xfrm rot="5400000">
            <a:off x="2881313"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14" name="TextBox 43">
            <a:extLst>
              <a:ext uri="{FF2B5EF4-FFF2-40B4-BE49-F238E27FC236}">
                <a16:creationId xmlns:a16="http://schemas.microsoft.com/office/drawing/2014/main" id="{95D2CEBA-B324-AC40-9782-113AECA2C26A}"/>
              </a:ext>
            </a:extLst>
          </p:cNvPr>
          <p:cNvSpPr txBox="1">
            <a:spLocks noChangeArrowheads="1"/>
          </p:cNvSpPr>
          <p:nvPr/>
        </p:nvSpPr>
        <p:spPr bwMode="auto">
          <a:xfrm rot="5400000">
            <a:off x="2921000"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2</a:t>
            </a:r>
          </a:p>
        </p:txBody>
      </p:sp>
      <p:sp>
        <p:nvSpPr>
          <p:cNvPr id="213015" name="Rectangle 44">
            <a:extLst>
              <a:ext uri="{FF2B5EF4-FFF2-40B4-BE49-F238E27FC236}">
                <a16:creationId xmlns:a16="http://schemas.microsoft.com/office/drawing/2014/main" id="{F52905B0-FF43-5D46-AE6E-2C159B60A967}"/>
              </a:ext>
            </a:extLst>
          </p:cNvPr>
          <p:cNvSpPr>
            <a:spLocks noChangeArrowheads="1"/>
          </p:cNvSpPr>
          <p:nvPr/>
        </p:nvSpPr>
        <p:spPr bwMode="auto">
          <a:xfrm rot="5400000">
            <a:off x="3354388"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16" name="TextBox 45">
            <a:extLst>
              <a:ext uri="{FF2B5EF4-FFF2-40B4-BE49-F238E27FC236}">
                <a16:creationId xmlns:a16="http://schemas.microsoft.com/office/drawing/2014/main" id="{2BBD729E-0CC1-A047-8471-86016D2030A9}"/>
              </a:ext>
            </a:extLst>
          </p:cNvPr>
          <p:cNvSpPr txBox="1">
            <a:spLocks noChangeArrowheads="1"/>
          </p:cNvSpPr>
          <p:nvPr/>
        </p:nvSpPr>
        <p:spPr bwMode="auto">
          <a:xfrm rot="5400000">
            <a:off x="3394075"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3</a:t>
            </a:r>
          </a:p>
        </p:txBody>
      </p:sp>
      <p:sp>
        <p:nvSpPr>
          <p:cNvPr id="213017" name="Rectangle 32">
            <a:extLst>
              <a:ext uri="{FF2B5EF4-FFF2-40B4-BE49-F238E27FC236}">
                <a16:creationId xmlns:a16="http://schemas.microsoft.com/office/drawing/2014/main" id="{A0B0607C-A5A2-4548-B2A3-D005771D5F5E}"/>
              </a:ext>
            </a:extLst>
          </p:cNvPr>
          <p:cNvSpPr>
            <a:spLocks noChangeArrowheads="1"/>
          </p:cNvSpPr>
          <p:nvPr/>
        </p:nvSpPr>
        <p:spPr bwMode="auto">
          <a:xfrm rot="5400000">
            <a:off x="4795837" y="2903538"/>
            <a:ext cx="354013" cy="1258888"/>
          </a:xfrm>
          <a:prstGeom prst="rect">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13018" name="Straight Arrow Connector 48">
            <a:extLst>
              <a:ext uri="{FF2B5EF4-FFF2-40B4-BE49-F238E27FC236}">
                <a16:creationId xmlns:a16="http://schemas.microsoft.com/office/drawing/2014/main" id="{13735A4A-3C83-2548-A891-488B3E4E4AED}"/>
              </a:ext>
            </a:extLst>
          </p:cNvPr>
          <p:cNvCxnSpPr>
            <a:cxnSpLocks noChangeShapeType="1"/>
          </p:cNvCxnSpPr>
          <p:nvPr/>
        </p:nvCxnSpPr>
        <p:spPr bwMode="auto">
          <a:xfrm>
            <a:off x="6215063" y="3355975"/>
            <a:ext cx="420687" cy="158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13019" name="Rectangle 49">
            <a:extLst>
              <a:ext uri="{FF2B5EF4-FFF2-40B4-BE49-F238E27FC236}">
                <a16:creationId xmlns:a16="http://schemas.microsoft.com/office/drawing/2014/main" id="{49EE5635-179B-2E47-8282-7B57D194F6BD}"/>
              </a:ext>
            </a:extLst>
          </p:cNvPr>
          <p:cNvSpPr>
            <a:spLocks noChangeArrowheads="1"/>
          </p:cNvSpPr>
          <p:nvPr/>
        </p:nvSpPr>
        <p:spPr bwMode="auto">
          <a:xfrm rot="5400000">
            <a:off x="4894263" y="3152775"/>
            <a:ext cx="4756150" cy="6667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20" name="TextBox 50">
            <a:extLst>
              <a:ext uri="{FF2B5EF4-FFF2-40B4-BE49-F238E27FC236}">
                <a16:creationId xmlns:a16="http://schemas.microsoft.com/office/drawing/2014/main" id="{741108D8-22D2-CC48-BD58-1AC77D0324C3}"/>
              </a:ext>
            </a:extLst>
          </p:cNvPr>
          <p:cNvSpPr txBox="1">
            <a:spLocks noChangeArrowheads="1"/>
          </p:cNvSpPr>
          <p:nvPr/>
        </p:nvSpPr>
        <p:spPr bwMode="auto">
          <a:xfrm rot="5400000">
            <a:off x="5968206" y="3302794"/>
            <a:ext cx="2640013" cy="523875"/>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DRAM BANKS</a:t>
            </a:r>
          </a:p>
        </p:txBody>
      </p:sp>
      <p:sp>
        <p:nvSpPr>
          <p:cNvPr id="213021" name="Rectangle 51">
            <a:extLst>
              <a:ext uri="{FF2B5EF4-FFF2-40B4-BE49-F238E27FC236}">
                <a16:creationId xmlns:a16="http://schemas.microsoft.com/office/drawing/2014/main" id="{14B1D629-84B3-D847-B27B-365B8442C324}"/>
              </a:ext>
            </a:extLst>
          </p:cNvPr>
          <p:cNvSpPr>
            <a:spLocks noChangeArrowheads="1"/>
          </p:cNvSpPr>
          <p:nvPr/>
        </p:nvSpPr>
        <p:spPr bwMode="auto">
          <a:xfrm rot="5400000">
            <a:off x="6284912" y="3028951"/>
            <a:ext cx="320675" cy="6540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3022" name="Text Box 52">
            <a:extLst>
              <a:ext uri="{FF2B5EF4-FFF2-40B4-BE49-F238E27FC236}">
                <a16:creationId xmlns:a16="http://schemas.microsoft.com/office/drawing/2014/main" id="{80683725-D826-0E4D-B2A7-1510DE0D9602}"/>
              </a:ext>
            </a:extLst>
          </p:cNvPr>
          <p:cNvSpPr txBox="1">
            <a:spLocks noChangeArrowheads="1"/>
          </p:cNvSpPr>
          <p:nvPr/>
        </p:nvSpPr>
        <p:spPr bwMode="auto">
          <a:xfrm>
            <a:off x="100013" y="1092200"/>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Multi-Core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Chip</a:t>
            </a:r>
          </a:p>
        </p:txBody>
      </p:sp>
      <p:sp>
        <p:nvSpPr>
          <p:cNvPr id="213023" name="TextBox 58">
            <a:extLst>
              <a:ext uri="{FF2B5EF4-FFF2-40B4-BE49-F238E27FC236}">
                <a16:creationId xmlns:a16="http://schemas.microsoft.com/office/drawing/2014/main" id="{FA5C7EF3-8314-474C-8A8B-A2D94B03007F}"/>
              </a:ext>
            </a:extLst>
          </p:cNvPr>
          <p:cNvSpPr txBox="1">
            <a:spLocks noChangeArrowheads="1"/>
          </p:cNvSpPr>
          <p:nvPr/>
        </p:nvSpPr>
        <p:spPr bwMode="auto">
          <a:xfrm>
            <a:off x="271463" y="6243638"/>
            <a:ext cx="823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*Die photo credit: AMD Barcelona</a:t>
            </a:r>
          </a:p>
        </p:txBody>
      </p:sp>
      <p:sp>
        <p:nvSpPr>
          <p:cNvPr id="35" name="TextBox 34">
            <a:extLst>
              <a:ext uri="{FF2B5EF4-FFF2-40B4-BE49-F238E27FC236}">
                <a16:creationId xmlns:a16="http://schemas.microsoft.com/office/drawing/2014/main" id="{4E312972-43F5-ED43-8244-9D3F49918D06}"/>
              </a:ext>
            </a:extLst>
          </p:cNvPr>
          <p:cNvSpPr txBox="1"/>
          <p:nvPr/>
        </p:nvSpPr>
        <p:spPr>
          <a:xfrm>
            <a:off x="4310063" y="3311525"/>
            <a:ext cx="1417637" cy="365125"/>
          </a:xfrm>
          <a:prstGeom prst="rect">
            <a:avLst/>
          </a:prstGeom>
          <a:solidFill>
            <a:srgbClr val="C0C0C0">
              <a:alpha val="51000"/>
            </a:srgbClr>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50" b="1" i="0" u="none" strike="noStrike" kern="1200" cap="none" spc="0" normalizeH="0" baseline="0" noProof="0" dirty="0">
                <a:ln>
                  <a:noFill/>
                </a:ln>
                <a:solidFill>
                  <a:srgbClr val="FFFFFF"/>
                </a:solidFill>
                <a:effectLst/>
                <a:uLnTx/>
                <a:uFillTx/>
                <a:latin typeface="Arial" charset="0"/>
                <a:ea typeface="ＭＳ Ｐゴシック" panose="020B0600070205080204" pitchFamily="34" charset="-128"/>
                <a:cs typeface="ＭＳ Ｐゴシック" charset="0"/>
              </a:rPr>
              <a:t>DRAM MEMORY CONTROLLER</a:t>
            </a:r>
          </a:p>
        </p:txBody>
      </p:sp>
    </p:spTree>
    <p:extLst>
      <p:ext uri="{BB962C8B-B14F-4D97-AF65-F5344CB8AC3E}">
        <p14:creationId xmlns:p14="http://schemas.microsoft.com/office/powerpoint/2010/main" val="28547142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3">
            <a:extLst>
              <a:ext uri="{FF2B5EF4-FFF2-40B4-BE49-F238E27FC236}">
                <a16:creationId xmlns:a16="http://schemas.microsoft.com/office/drawing/2014/main" id="{AF18EAD3-3B1D-404C-8DC4-DA31D2F3F110}"/>
              </a:ext>
            </a:extLst>
          </p:cNvPr>
          <p:cNvSpPr>
            <a:spLocks noGrp="1" noChangeArrowheads="1"/>
          </p:cNvSpPr>
          <p:nvPr>
            <p:ph type="title"/>
          </p:nvPr>
        </p:nvSpPr>
        <p:spPr/>
        <p:txBody>
          <a:bodyPr/>
          <a:lstStyle/>
          <a:p>
            <a:r>
              <a:rPr lang="en-US" altLang="en-US">
                <a:ea typeface="ＭＳ Ｐゴシック" panose="020B0600070205080204" pitchFamily="34" charset="-128"/>
              </a:rPr>
              <a:t>A DRAM Cell</a:t>
            </a:r>
          </a:p>
        </p:txBody>
      </p:sp>
      <p:sp>
        <p:nvSpPr>
          <p:cNvPr id="2" name="Content Placeholder 1">
            <a:extLst>
              <a:ext uri="{FF2B5EF4-FFF2-40B4-BE49-F238E27FC236}">
                <a16:creationId xmlns:a16="http://schemas.microsoft.com/office/drawing/2014/main" id="{C67C590D-BA86-C04B-8BB6-11C4290BE55F}"/>
              </a:ext>
            </a:extLst>
          </p:cNvPr>
          <p:cNvSpPr>
            <a:spLocks noGrp="1"/>
          </p:cNvSpPr>
          <p:nvPr>
            <p:ph idx="1"/>
          </p:nvPr>
        </p:nvSpPr>
        <p:spPr>
          <a:xfrm>
            <a:off x="228600" y="1095375"/>
            <a:ext cx="8804275" cy="5153025"/>
          </a:xfrm>
        </p:spPr>
        <p:txBody>
          <a:bodyPr/>
          <a:lstStyle/>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a:buFont typeface="Wingdings" charset="0"/>
              <a:buChar char="n"/>
              <a:defRPr/>
            </a:pPr>
            <a:endParaRPr lang="en-US" dirty="0"/>
          </a:p>
          <a:p>
            <a:pPr marL="0" indent="0">
              <a:buFont typeface="Wingdings" charset="0"/>
              <a:buNone/>
              <a:defRPr/>
            </a:pPr>
            <a:endParaRPr lang="en-US" dirty="0"/>
          </a:p>
          <a:p>
            <a:pPr>
              <a:buFont typeface="Wingdings" charset="0"/>
              <a:buChar char="n"/>
              <a:defRPr/>
            </a:pPr>
            <a:r>
              <a:rPr lang="en-US" sz="2200" dirty="0"/>
              <a:t>A DRAM cell consists of a capacitor and an access transistor</a:t>
            </a:r>
          </a:p>
          <a:p>
            <a:pPr>
              <a:buFont typeface="Wingdings" charset="0"/>
              <a:buChar char="n"/>
              <a:defRPr/>
            </a:pPr>
            <a:r>
              <a:rPr lang="en-US" sz="2200" dirty="0"/>
              <a:t>It stores data in terms of charge status of the capacitor</a:t>
            </a:r>
          </a:p>
          <a:p>
            <a:pPr>
              <a:buFont typeface="Wingdings" charset="0"/>
              <a:buChar char="n"/>
              <a:defRPr/>
            </a:pPr>
            <a:r>
              <a:rPr lang="en-US" sz="2200" dirty="0"/>
              <a:t>A DRAM chip consists of (10s of 1000s of) rows of such cells</a:t>
            </a:r>
          </a:p>
        </p:txBody>
      </p:sp>
      <p:grpSp>
        <p:nvGrpSpPr>
          <p:cNvPr id="215043" name="Group 33">
            <a:extLst>
              <a:ext uri="{FF2B5EF4-FFF2-40B4-BE49-F238E27FC236}">
                <a16:creationId xmlns:a16="http://schemas.microsoft.com/office/drawing/2014/main" id="{B393BC7B-E376-B442-9909-76CB0F3579EB}"/>
              </a:ext>
            </a:extLst>
          </p:cNvPr>
          <p:cNvGrpSpPr>
            <a:grpSpLocks/>
          </p:cNvGrpSpPr>
          <p:nvPr/>
        </p:nvGrpSpPr>
        <p:grpSpPr bwMode="auto">
          <a:xfrm>
            <a:off x="2389188" y="1006475"/>
            <a:ext cx="3683000" cy="3822700"/>
            <a:chOff x="6554938" y="2996952"/>
            <a:chExt cx="1696887" cy="2133600"/>
          </a:xfrm>
        </p:grpSpPr>
        <p:grpSp>
          <p:nvGrpSpPr>
            <p:cNvPr id="215101" name="Group 19">
              <a:extLst>
                <a:ext uri="{FF2B5EF4-FFF2-40B4-BE49-F238E27FC236}">
                  <a16:creationId xmlns:a16="http://schemas.microsoft.com/office/drawing/2014/main" id="{8E23A94C-E879-D241-9E56-5DDA4753DE55}"/>
                </a:ext>
              </a:extLst>
            </p:cNvPr>
            <p:cNvGrpSpPr>
              <a:grpSpLocks/>
            </p:cNvGrpSpPr>
            <p:nvPr/>
          </p:nvGrpSpPr>
          <p:grpSpPr bwMode="auto">
            <a:xfrm>
              <a:off x="6554938" y="2996952"/>
              <a:ext cx="1696887" cy="2133600"/>
              <a:chOff x="741513" y="3276600"/>
              <a:chExt cx="1696887" cy="2133600"/>
            </a:xfrm>
          </p:grpSpPr>
          <p:sp>
            <p:nvSpPr>
              <p:cNvPr id="215107" name="Freeform 4">
                <a:extLst>
                  <a:ext uri="{FF2B5EF4-FFF2-40B4-BE49-F238E27FC236}">
                    <a16:creationId xmlns:a16="http://schemas.microsoft.com/office/drawing/2014/main" id="{140BD44A-0F6F-2649-B66F-BCBCB38E9528}"/>
                  </a:ext>
                </a:extLst>
              </p:cNvPr>
              <p:cNvSpPr>
                <a:spLocks/>
              </p:cNvSpPr>
              <p:nvPr/>
            </p:nvSpPr>
            <p:spPr bwMode="auto">
              <a:xfrm>
                <a:off x="1152525" y="4419600"/>
                <a:ext cx="838200" cy="228600"/>
              </a:xfrm>
              <a:custGeom>
                <a:avLst/>
                <a:gdLst>
                  <a:gd name="T0" fmla="*/ 0 w 624"/>
                  <a:gd name="T1" fmla="*/ 2147483646 h 144"/>
                  <a:gd name="T2" fmla="*/ 2147483646 w 624"/>
                  <a:gd name="T3" fmla="*/ 2147483646 h 144"/>
                  <a:gd name="T4" fmla="*/ 2147483646 w 624"/>
                  <a:gd name="T5" fmla="*/ 0 h 144"/>
                  <a:gd name="T6" fmla="*/ 2147483646 w 624"/>
                  <a:gd name="T7" fmla="*/ 0 h 144"/>
                  <a:gd name="T8" fmla="*/ 2147483646 w 624"/>
                  <a:gd name="T9" fmla="*/ 2147483646 h 144"/>
                  <a:gd name="T10" fmla="*/ 2147483646 w 624"/>
                  <a:gd name="T11" fmla="*/ 2147483646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8" name="Line 5">
                <a:extLst>
                  <a:ext uri="{FF2B5EF4-FFF2-40B4-BE49-F238E27FC236}">
                    <a16:creationId xmlns:a16="http://schemas.microsoft.com/office/drawing/2014/main" id="{F355CDF8-EC32-2643-89FC-C270B2FFFE4A}"/>
                  </a:ext>
                </a:extLst>
              </p:cNvPr>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9" name="Oval 6">
                <a:extLst>
                  <a:ext uri="{FF2B5EF4-FFF2-40B4-BE49-F238E27FC236}">
                    <a16:creationId xmlns:a16="http://schemas.microsoft.com/office/drawing/2014/main" id="{930D16A1-E38C-5844-9B24-CEF7F3F12BE2}"/>
                  </a:ext>
                </a:extLst>
              </p:cNvPr>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10" name="Line 7">
                <a:extLst>
                  <a:ext uri="{FF2B5EF4-FFF2-40B4-BE49-F238E27FC236}">
                    <a16:creationId xmlns:a16="http://schemas.microsoft.com/office/drawing/2014/main" id="{50C6E051-1513-7A4C-8073-E77A9B23B46C}"/>
                  </a:ext>
                </a:extLst>
              </p:cNvPr>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11" name="Line 8">
                <a:extLst>
                  <a:ext uri="{FF2B5EF4-FFF2-40B4-BE49-F238E27FC236}">
                    <a16:creationId xmlns:a16="http://schemas.microsoft.com/office/drawing/2014/main" id="{D8B52926-E5AF-6447-8E99-CABCDE218DF3}"/>
                  </a:ext>
                </a:extLst>
              </p:cNvPr>
              <p:cNvSpPr>
                <a:spLocks noChangeShapeType="1"/>
              </p:cNvSpPr>
              <p:nvPr/>
            </p:nvSpPr>
            <p:spPr bwMode="auto">
              <a:xfrm>
                <a:off x="741513" y="3799594"/>
                <a:ext cx="1696887" cy="104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12" name="Line 9">
                <a:extLst>
                  <a:ext uri="{FF2B5EF4-FFF2-40B4-BE49-F238E27FC236}">
                    <a16:creationId xmlns:a16="http://schemas.microsoft.com/office/drawing/2014/main" id="{FCCD10B5-182D-F140-B984-E6A59B00C953}"/>
                  </a:ext>
                </a:extLst>
              </p:cNvPr>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13" name="Text Box 10">
                <a:extLst>
                  <a:ext uri="{FF2B5EF4-FFF2-40B4-BE49-F238E27FC236}">
                    <a16:creationId xmlns:a16="http://schemas.microsoft.com/office/drawing/2014/main" id="{D2CEF51F-3F8B-A14F-B178-E0D037044C29}"/>
                  </a:ext>
                </a:extLst>
              </p:cNvPr>
              <p:cNvSpPr txBox="1">
                <a:spLocks noChangeArrowheads="1"/>
              </p:cNvSpPr>
              <p:nvPr/>
            </p:nvSpPr>
            <p:spPr bwMode="auto">
              <a:xfrm>
                <a:off x="1117280" y="3579857"/>
                <a:ext cx="706231" cy="22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wordline</a:t>
                </a:r>
              </a:p>
            </p:txBody>
          </p:sp>
          <p:sp>
            <p:nvSpPr>
              <p:cNvPr id="215114" name="Text Box 11">
                <a:extLst>
                  <a:ext uri="{FF2B5EF4-FFF2-40B4-BE49-F238E27FC236}">
                    <a16:creationId xmlns:a16="http://schemas.microsoft.com/office/drawing/2014/main" id="{8BD2C60F-D1E3-9045-B61D-D87194FAA4DE}"/>
                  </a:ext>
                </a:extLst>
              </p:cNvPr>
              <p:cNvSpPr txBox="1">
                <a:spLocks noChangeArrowheads="1"/>
              </p:cNvSpPr>
              <p:nvPr/>
            </p:nvSpPr>
            <p:spPr bwMode="auto">
              <a:xfrm rot="-5400000">
                <a:off x="837434" y="4532157"/>
                <a:ext cx="522801" cy="22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bitline</a:t>
                </a:r>
              </a:p>
            </p:txBody>
          </p:sp>
        </p:grpSp>
        <p:sp>
          <p:nvSpPr>
            <p:cNvPr id="215102" name="Line 30">
              <a:extLst>
                <a:ext uri="{FF2B5EF4-FFF2-40B4-BE49-F238E27FC236}">
                  <a16:creationId xmlns:a16="http://schemas.microsoft.com/office/drawing/2014/main" id="{E38C61CE-CB90-974D-86D7-54B887EEC25A}"/>
                </a:ext>
              </a:extLst>
            </p:cNvPr>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3" name="Line 31">
              <a:extLst>
                <a:ext uri="{FF2B5EF4-FFF2-40B4-BE49-F238E27FC236}">
                  <a16:creationId xmlns:a16="http://schemas.microsoft.com/office/drawing/2014/main" id="{CCF8A778-6202-A844-93FA-B4CE569D75D4}"/>
                </a:ext>
              </a:extLst>
            </p:cNvPr>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4" name="Line 32">
              <a:extLst>
                <a:ext uri="{FF2B5EF4-FFF2-40B4-BE49-F238E27FC236}">
                  <a16:creationId xmlns:a16="http://schemas.microsoft.com/office/drawing/2014/main" id="{210E64A8-1747-D245-BE10-57739D594B24}"/>
                </a:ext>
              </a:extLst>
            </p:cNvPr>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5" name="Line 35">
              <a:extLst>
                <a:ext uri="{FF2B5EF4-FFF2-40B4-BE49-F238E27FC236}">
                  <a16:creationId xmlns:a16="http://schemas.microsoft.com/office/drawing/2014/main" id="{7537F495-A664-4C47-96AF-861B92392C70}"/>
                </a:ext>
              </a:extLst>
            </p:cNvPr>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6" name="AutoShape 36">
              <a:extLst>
                <a:ext uri="{FF2B5EF4-FFF2-40B4-BE49-F238E27FC236}">
                  <a16:creationId xmlns:a16="http://schemas.microsoft.com/office/drawing/2014/main" id="{59CDE12D-3728-E445-833A-1F76F7601820}"/>
                </a:ext>
              </a:extLst>
            </p:cNvPr>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 name="Group 18">
            <a:extLst>
              <a:ext uri="{FF2B5EF4-FFF2-40B4-BE49-F238E27FC236}">
                <a16:creationId xmlns:a16="http://schemas.microsoft.com/office/drawing/2014/main" id="{8DA09102-3F21-E944-BBAA-77D8D1F82BFE}"/>
              </a:ext>
            </a:extLst>
          </p:cNvPr>
          <p:cNvGrpSpPr>
            <a:grpSpLocks/>
          </p:cNvGrpSpPr>
          <p:nvPr/>
        </p:nvGrpSpPr>
        <p:grpSpPr bwMode="auto">
          <a:xfrm>
            <a:off x="4968875" y="1020763"/>
            <a:ext cx="3684588" cy="3822700"/>
            <a:chOff x="6537565" y="2996952"/>
            <a:chExt cx="1696887" cy="2133600"/>
          </a:xfrm>
        </p:grpSpPr>
        <p:grpSp>
          <p:nvGrpSpPr>
            <p:cNvPr id="215088" name="Group 34">
              <a:extLst>
                <a:ext uri="{FF2B5EF4-FFF2-40B4-BE49-F238E27FC236}">
                  <a16:creationId xmlns:a16="http://schemas.microsoft.com/office/drawing/2014/main" id="{9C8B6247-2DD3-C44C-BFBD-ADE8104CF56F}"/>
                </a:ext>
              </a:extLst>
            </p:cNvPr>
            <p:cNvGrpSpPr>
              <a:grpSpLocks/>
            </p:cNvGrpSpPr>
            <p:nvPr/>
          </p:nvGrpSpPr>
          <p:grpSpPr bwMode="auto">
            <a:xfrm>
              <a:off x="6537565" y="2996952"/>
              <a:ext cx="1696887" cy="2133600"/>
              <a:chOff x="724140" y="3276600"/>
              <a:chExt cx="1696887" cy="2133600"/>
            </a:xfrm>
          </p:grpSpPr>
          <p:sp>
            <p:nvSpPr>
              <p:cNvPr id="215094" name="Freeform 4">
                <a:extLst>
                  <a:ext uri="{FF2B5EF4-FFF2-40B4-BE49-F238E27FC236}">
                    <a16:creationId xmlns:a16="http://schemas.microsoft.com/office/drawing/2014/main" id="{9F494E95-E782-C343-9B92-DB01865FB74B}"/>
                  </a:ext>
                </a:extLst>
              </p:cNvPr>
              <p:cNvSpPr>
                <a:spLocks/>
              </p:cNvSpPr>
              <p:nvPr/>
            </p:nvSpPr>
            <p:spPr bwMode="auto">
              <a:xfrm>
                <a:off x="1152525" y="4419600"/>
                <a:ext cx="838200" cy="228600"/>
              </a:xfrm>
              <a:custGeom>
                <a:avLst/>
                <a:gdLst>
                  <a:gd name="T0" fmla="*/ 0 w 624"/>
                  <a:gd name="T1" fmla="*/ 2147483646 h 144"/>
                  <a:gd name="T2" fmla="*/ 2147483646 w 624"/>
                  <a:gd name="T3" fmla="*/ 2147483646 h 144"/>
                  <a:gd name="T4" fmla="*/ 2147483646 w 624"/>
                  <a:gd name="T5" fmla="*/ 0 h 144"/>
                  <a:gd name="T6" fmla="*/ 2147483646 w 624"/>
                  <a:gd name="T7" fmla="*/ 0 h 144"/>
                  <a:gd name="T8" fmla="*/ 2147483646 w 624"/>
                  <a:gd name="T9" fmla="*/ 2147483646 h 144"/>
                  <a:gd name="T10" fmla="*/ 2147483646 w 624"/>
                  <a:gd name="T11" fmla="*/ 2147483646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5" name="Line 5">
                <a:extLst>
                  <a:ext uri="{FF2B5EF4-FFF2-40B4-BE49-F238E27FC236}">
                    <a16:creationId xmlns:a16="http://schemas.microsoft.com/office/drawing/2014/main" id="{DD7E2420-9780-2D4C-8D50-6959094743E5}"/>
                  </a:ext>
                </a:extLst>
              </p:cNvPr>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6" name="Oval 6">
                <a:extLst>
                  <a:ext uri="{FF2B5EF4-FFF2-40B4-BE49-F238E27FC236}">
                    <a16:creationId xmlns:a16="http://schemas.microsoft.com/office/drawing/2014/main" id="{D9B47C81-FCE4-AF49-9A5D-7ABFDE6F616C}"/>
                  </a:ext>
                </a:extLst>
              </p:cNvPr>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7" name="Line 7">
                <a:extLst>
                  <a:ext uri="{FF2B5EF4-FFF2-40B4-BE49-F238E27FC236}">
                    <a16:creationId xmlns:a16="http://schemas.microsoft.com/office/drawing/2014/main" id="{00688EA8-63B2-AD40-BA94-367EB2D7F4EF}"/>
                  </a:ext>
                </a:extLst>
              </p:cNvPr>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8" name="Line 8">
                <a:extLst>
                  <a:ext uri="{FF2B5EF4-FFF2-40B4-BE49-F238E27FC236}">
                    <a16:creationId xmlns:a16="http://schemas.microsoft.com/office/drawing/2014/main" id="{99A193E4-3F91-394B-AA93-C4D5783225D6}"/>
                  </a:ext>
                </a:extLst>
              </p:cNvPr>
              <p:cNvSpPr>
                <a:spLocks noChangeShapeType="1"/>
              </p:cNvSpPr>
              <p:nvPr/>
            </p:nvSpPr>
            <p:spPr bwMode="auto">
              <a:xfrm>
                <a:off x="724140" y="3799594"/>
                <a:ext cx="1696887" cy="104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9" name="Line 9">
                <a:extLst>
                  <a:ext uri="{FF2B5EF4-FFF2-40B4-BE49-F238E27FC236}">
                    <a16:creationId xmlns:a16="http://schemas.microsoft.com/office/drawing/2014/main" id="{374A5037-F23F-3E48-8481-26E6682F3764}"/>
                  </a:ext>
                </a:extLst>
              </p:cNvPr>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100" name="Text Box 11">
                <a:extLst>
                  <a:ext uri="{FF2B5EF4-FFF2-40B4-BE49-F238E27FC236}">
                    <a16:creationId xmlns:a16="http://schemas.microsoft.com/office/drawing/2014/main" id="{A633C9A2-3168-B04E-A18B-AED4E0FBEA9D}"/>
                  </a:ext>
                </a:extLst>
              </p:cNvPr>
              <p:cNvSpPr txBox="1">
                <a:spLocks noChangeArrowheads="1"/>
              </p:cNvSpPr>
              <p:nvPr/>
            </p:nvSpPr>
            <p:spPr bwMode="auto">
              <a:xfrm rot="-5400000">
                <a:off x="837434" y="4532157"/>
                <a:ext cx="522801" cy="22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bitline</a:t>
                </a:r>
              </a:p>
            </p:txBody>
          </p:sp>
        </p:grpSp>
        <p:sp>
          <p:nvSpPr>
            <p:cNvPr id="215089" name="Line 30">
              <a:extLst>
                <a:ext uri="{FF2B5EF4-FFF2-40B4-BE49-F238E27FC236}">
                  <a16:creationId xmlns:a16="http://schemas.microsoft.com/office/drawing/2014/main" id="{19FCA2B7-2E8C-BF41-BBA7-BCD5F85AF838}"/>
                </a:ext>
              </a:extLst>
            </p:cNvPr>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0" name="Line 31">
              <a:extLst>
                <a:ext uri="{FF2B5EF4-FFF2-40B4-BE49-F238E27FC236}">
                  <a16:creationId xmlns:a16="http://schemas.microsoft.com/office/drawing/2014/main" id="{7E19057D-2EF3-E445-9B8A-0F043AC198C4}"/>
                </a:ext>
              </a:extLst>
            </p:cNvPr>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1" name="Line 32">
              <a:extLst>
                <a:ext uri="{FF2B5EF4-FFF2-40B4-BE49-F238E27FC236}">
                  <a16:creationId xmlns:a16="http://schemas.microsoft.com/office/drawing/2014/main" id="{3794512D-84F7-6A45-86EA-0FAD4D39586E}"/>
                </a:ext>
              </a:extLst>
            </p:cNvPr>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2" name="Line 35">
              <a:extLst>
                <a:ext uri="{FF2B5EF4-FFF2-40B4-BE49-F238E27FC236}">
                  <a16:creationId xmlns:a16="http://schemas.microsoft.com/office/drawing/2014/main" id="{8B9F23CB-60BE-A844-899D-4D2B7570F11C}"/>
                </a:ext>
              </a:extLst>
            </p:cNvPr>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93" name="AutoShape 36">
              <a:extLst>
                <a:ext uri="{FF2B5EF4-FFF2-40B4-BE49-F238E27FC236}">
                  <a16:creationId xmlns:a16="http://schemas.microsoft.com/office/drawing/2014/main" id="{EE57B7F9-42A8-1A40-A3FB-0674EB655240}"/>
                </a:ext>
              </a:extLst>
            </p:cNvPr>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 name="Group 48">
            <a:extLst>
              <a:ext uri="{FF2B5EF4-FFF2-40B4-BE49-F238E27FC236}">
                <a16:creationId xmlns:a16="http://schemas.microsoft.com/office/drawing/2014/main" id="{E97DE9F1-F483-A64C-B25E-B03A513AB257}"/>
              </a:ext>
            </a:extLst>
          </p:cNvPr>
          <p:cNvGrpSpPr>
            <a:grpSpLocks/>
          </p:cNvGrpSpPr>
          <p:nvPr/>
        </p:nvGrpSpPr>
        <p:grpSpPr bwMode="auto">
          <a:xfrm>
            <a:off x="-227013" y="996950"/>
            <a:ext cx="3684588" cy="3822700"/>
            <a:chOff x="6554938" y="2996952"/>
            <a:chExt cx="1696887" cy="2133600"/>
          </a:xfrm>
        </p:grpSpPr>
        <p:grpSp>
          <p:nvGrpSpPr>
            <p:cNvPr id="215075" name="Group 49">
              <a:extLst>
                <a:ext uri="{FF2B5EF4-FFF2-40B4-BE49-F238E27FC236}">
                  <a16:creationId xmlns:a16="http://schemas.microsoft.com/office/drawing/2014/main" id="{616292E9-8F87-744E-9922-C4D5A327A3C3}"/>
                </a:ext>
              </a:extLst>
            </p:cNvPr>
            <p:cNvGrpSpPr>
              <a:grpSpLocks/>
            </p:cNvGrpSpPr>
            <p:nvPr/>
          </p:nvGrpSpPr>
          <p:grpSpPr bwMode="auto">
            <a:xfrm>
              <a:off x="6554938" y="2996952"/>
              <a:ext cx="1696887" cy="2133600"/>
              <a:chOff x="741513" y="3276600"/>
              <a:chExt cx="1696887" cy="2133600"/>
            </a:xfrm>
          </p:grpSpPr>
          <p:sp>
            <p:nvSpPr>
              <p:cNvPr id="215081" name="Freeform 4">
                <a:extLst>
                  <a:ext uri="{FF2B5EF4-FFF2-40B4-BE49-F238E27FC236}">
                    <a16:creationId xmlns:a16="http://schemas.microsoft.com/office/drawing/2014/main" id="{8306AB85-7469-2E41-8668-1C5AC3BC9EC8}"/>
                  </a:ext>
                </a:extLst>
              </p:cNvPr>
              <p:cNvSpPr>
                <a:spLocks/>
              </p:cNvSpPr>
              <p:nvPr/>
            </p:nvSpPr>
            <p:spPr bwMode="auto">
              <a:xfrm>
                <a:off x="1152525" y="4419600"/>
                <a:ext cx="838200" cy="228600"/>
              </a:xfrm>
              <a:custGeom>
                <a:avLst/>
                <a:gdLst>
                  <a:gd name="T0" fmla="*/ 0 w 624"/>
                  <a:gd name="T1" fmla="*/ 2147483646 h 144"/>
                  <a:gd name="T2" fmla="*/ 2147483646 w 624"/>
                  <a:gd name="T3" fmla="*/ 2147483646 h 144"/>
                  <a:gd name="T4" fmla="*/ 2147483646 w 624"/>
                  <a:gd name="T5" fmla="*/ 0 h 144"/>
                  <a:gd name="T6" fmla="*/ 2147483646 w 624"/>
                  <a:gd name="T7" fmla="*/ 0 h 144"/>
                  <a:gd name="T8" fmla="*/ 2147483646 w 624"/>
                  <a:gd name="T9" fmla="*/ 2147483646 h 144"/>
                  <a:gd name="T10" fmla="*/ 2147483646 w 624"/>
                  <a:gd name="T11" fmla="*/ 2147483646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2" name="Line 5">
                <a:extLst>
                  <a:ext uri="{FF2B5EF4-FFF2-40B4-BE49-F238E27FC236}">
                    <a16:creationId xmlns:a16="http://schemas.microsoft.com/office/drawing/2014/main" id="{E5FC4995-F30D-C540-9997-27BD3BDA50A0}"/>
                  </a:ext>
                </a:extLst>
              </p:cNvPr>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3" name="Oval 6">
                <a:extLst>
                  <a:ext uri="{FF2B5EF4-FFF2-40B4-BE49-F238E27FC236}">
                    <a16:creationId xmlns:a16="http://schemas.microsoft.com/office/drawing/2014/main" id="{6A417DD9-A048-3841-B72A-178C27F7AA0F}"/>
                  </a:ext>
                </a:extLst>
              </p:cNvPr>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4" name="Line 7">
                <a:extLst>
                  <a:ext uri="{FF2B5EF4-FFF2-40B4-BE49-F238E27FC236}">
                    <a16:creationId xmlns:a16="http://schemas.microsoft.com/office/drawing/2014/main" id="{37D4F1A9-02C2-3140-9F64-F5E63E00FA6E}"/>
                  </a:ext>
                </a:extLst>
              </p:cNvPr>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5" name="Line 8">
                <a:extLst>
                  <a:ext uri="{FF2B5EF4-FFF2-40B4-BE49-F238E27FC236}">
                    <a16:creationId xmlns:a16="http://schemas.microsoft.com/office/drawing/2014/main" id="{3836B7C1-AA53-8F4E-8A5E-0D7FD78D1092}"/>
                  </a:ext>
                </a:extLst>
              </p:cNvPr>
              <p:cNvSpPr>
                <a:spLocks noChangeShapeType="1"/>
              </p:cNvSpPr>
              <p:nvPr/>
            </p:nvSpPr>
            <p:spPr bwMode="auto">
              <a:xfrm>
                <a:off x="741513" y="3799594"/>
                <a:ext cx="1696887" cy="104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6" name="Line 9">
                <a:extLst>
                  <a:ext uri="{FF2B5EF4-FFF2-40B4-BE49-F238E27FC236}">
                    <a16:creationId xmlns:a16="http://schemas.microsoft.com/office/drawing/2014/main" id="{261C90B9-D8C3-964A-BF2C-8E2BB4235AA1}"/>
                  </a:ext>
                </a:extLst>
              </p:cNvPr>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7" name="Text Box 11">
                <a:extLst>
                  <a:ext uri="{FF2B5EF4-FFF2-40B4-BE49-F238E27FC236}">
                    <a16:creationId xmlns:a16="http://schemas.microsoft.com/office/drawing/2014/main" id="{6BFD6733-9825-7E46-88DF-915068833C45}"/>
                  </a:ext>
                </a:extLst>
              </p:cNvPr>
              <p:cNvSpPr txBox="1">
                <a:spLocks noChangeArrowheads="1"/>
              </p:cNvSpPr>
              <p:nvPr/>
            </p:nvSpPr>
            <p:spPr bwMode="auto">
              <a:xfrm rot="-5400000">
                <a:off x="837434" y="4532157"/>
                <a:ext cx="522801" cy="22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bitline</a:t>
                </a:r>
              </a:p>
            </p:txBody>
          </p:sp>
        </p:grpSp>
        <p:sp>
          <p:nvSpPr>
            <p:cNvPr id="215076" name="Line 30">
              <a:extLst>
                <a:ext uri="{FF2B5EF4-FFF2-40B4-BE49-F238E27FC236}">
                  <a16:creationId xmlns:a16="http://schemas.microsoft.com/office/drawing/2014/main" id="{7388D64B-3315-4548-B84B-EE5BCED6F93E}"/>
                </a:ext>
              </a:extLst>
            </p:cNvPr>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7" name="Line 31">
              <a:extLst>
                <a:ext uri="{FF2B5EF4-FFF2-40B4-BE49-F238E27FC236}">
                  <a16:creationId xmlns:a16="http://schemas.microsoft.com/office/drawing/2014/main" id="{68720282-F2AD-7C4B-A418-7065D996866D}"/>
                </a:ext>
              </a:extLst>
            </p:cNvPr>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8" name="Line 32">
              <a:extLst>
                <a:ext uri="{FF2B5EF4-FFF2-40B4-BE49-F238E27FC236}">
                  <a16:creationId xmlns:a16="http://schemas.microsoft.com/office/drawing/2014/main" id="{A0142176-CF8D-B849-9543-A2D17FF18EA5}"/>
                </a:ext>
              </a:extLst>
            </p:cNvPr>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9" name="Line 35">
              <a:extLst>
                <a:ext uri="{FF2B5EF4-FFF2-40B4-BE49-F238E27FC236}">
                  <a16:creationId xmlns:a16="http://schemas.microsoft.com/office/drawing/2014/main" id="{BFD73486-A393-5E4A-A223-553CC541ED6F}"/>
                </a:ext>
              </a:extLst>
            </p:cNvPr>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80" name="AutoShape 36">
              <a:extLst>
                <a:ext uri="{FF2B5EF4-FFF2-40B4-BE49-F238E27FC236}">
                  <a16:creationId xmlns:a16="http://schemas.microsoft.com/office/drawing/2014/main" id="{047448C8-A3EB-D546-B9F7-3A85F00D0A77}"/>
                </a:ext>
              </a:extLst>
            </p:cNvPr>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4" name="Group 63">
            <a:extLst>
              <a:ext uri="{FF2B5EF4-FFF2-40B4-BE49-F238E27FC236}">
                <a16:creationId xmlns:a16="http://schemas.microsoft.com/office/drawing/2014/main" id="{6CE1D06A-20AA-B546-829D-9703AA6D4EAF}"/>
              </a:ext>
            </a:extLst>
          </p:cNvPr>
          <p:cNvGrpSpPr>
            <a:grpSpLocks/>
          </p:cNvGrpSpPr>
          <p:nvPr/>
        </p:nvGrpSpPr>
        <p:grpSpPr bwMode="auto">
          <a:xfrm>
            <a:off x="7523163" y="1033463"/>
            <a:ext cx="3684587" cy="3822700"/>
            <a:chOff x="6537565" y="2996952"/>
            <a:chExt cx="1696887" cy="2133600"/>
          </a:xfrm>
        </p:grpSpPr>
        <p:grpSp>
          <p:nvGrpSpPr>
            <p:cNvPr id="215062" name="Group 64">
              <a:extLst>
                <a:ext uri="{FF2B5EF4-FFF2-40B4-BE49-F238E27FC236}">
                  <a16:creationId xmlns:a16="http://schemas.microsoft.com/office/drawing/2014/main" id="{D7E1DFAE-3D5B-7A4A-9AAC-46AEBF5A4353}"/>
                </a:ext>
              </a:extLst>
            </p:cNvPr>
            <p:cNvGrpSpPr>
              <a:grpSpLocks/>
            </p:cNvGrpSpPr>
            <p:nvPr/>
          </p:nvGrpSpPr>
          <p:grpSpPr bwMode="auto">
            <a:xfrm>
              <a:off x="6537565" y="2996952"/>
              <a:ext cx="1696887" cy="2133600"/>
              <a:chOff x="724140" y="3276600"/>
              <a:chExt cx="1696887" cy="2133600"/>
            </a:xfrm>
          </p:grpSpPr>
          <p:sp>
            <p:nvSpPr>
              <p:cNvPr id="215068" name="Freeform 4">
                <a:extLst>
                  <a:ext uri="{FF2B5EF4-FFF2-40B4-BE49-F238E27FC236}">
                    <a16:creationId xmlns:a16="http://schemas.microsoft.com/office/drawing/2014/main" id="{0C63B6EA-97D0-AC4F-A996-585482892C0A}"/>
                  </a:ext>
                </a:extLst>
              </p:cNvPr>
              <p:cNvSpPr>
                <a:spLocks/>
              </p:cNvSpPr>
              <p:nvPr/>
            </p:nvSpPr>
            <p:spPr bwMode="auto">
              <a:xfrm>
                <a:off x="1152525" y="4419600"/>
                <a:ext cx="838200" cy="228600"/>
              </a:xfrm>
              <a:custGeom>
                <a:avLst/>
                <a:gdLst>
                  <a:gd name="T0" fmla="*/ 0 w 624"/>
                  <a:gd name="T1" fmla="*/ 2147483646 h 144"/>
                  <a:gd name="T2" fmla="*/ 2147483646 w 624"/>
                  <a:gd name="T3" fmla="*/ 2147483646 h 144"/>
                  <a:gd name="T4" fmla="*/ 2147483646 w 624"/>
                  <a:gd name="T5" fmla="*/ 0 h 144"/>
                  <a:gd name="T6" fmla="*/ 2147483646 w 624"/>
                  <a:gd name="T7" fmla="*/ 0 h 144"/>
                  <a:gd name="T8" fmla="*/ 2147483646 w 624"/>
                  <a:gd name="T9" fmla="*/ 2147483646 h 144"/>
                  <a:gd name="T10" fmla="*/ 2147483646 w 624"/>
                  <a:gd name="T11" fmla="*/ 2147483646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9" name="Line 5">
                <a:extLst>
                  <a:ext uri="{FF2B5EF4-FFF2-40B4-BE49-F238E27FC236}">
                    <a16:creationId xmlns:a16="http://schemas.microsoft.com/office/drawing/2014/main" id="{E9A86A80-3C94-DC4B-9D00-618AF48AAB91}"/>
                  </a:ext>
                </a:extLst>
              </p:cNvPr>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0" name="Oval 6">
                <a:extLst>
                  <a:ext uri="{FF2B5EF4-FFF2-40B4-BE49-F238E27FC236}">
                    <a16:creationId xmlns:a16="http://schemas.microsoft.com/office/drawing/2014/main" id="{5DD07340-5317-BA48-B671-0BE635969265}"/>
                  </a:ext>
                </a:extLst>
              </p:cNvPr>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1" name="Line 7">
                <a:extLst>
                  <a:ext uri="{FF2B5EF4-FFF2-40B4-BE49-F238E27FC236}">
                    <a16:creationId xmlns:a16="http://schemas.microsoft.com/office/drawing/2014/main" id="{1DBEAE15-E16A-7941-BEA1-F27A3E488A79}"/>
                  </a:ext>
                </a:extLst>
              </p:cNvPr>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2" name="Line 8">
                <a:extLst>
                  <a:ext uri="{FF2B5EF4-FFF2-40B4-BE49-F238E27FC236}">
                    <a16:creationId xmlns:a16="http://schemas.microsoft.com/office/drawing/2014/main" id="{15FB4195-F2BB-5C4B-BDB5-7584EC928B66}"/>
                  </a:ext>
                </a:extLst>
              </p:cNvPr>
              <p:cNvSpPr>
                <a:spLocks noChangeShapeType="1"/>
              </p:cNvSpPr>
              <p:nvPr/>
            </p:nvSpPr>
            <p:spPr bwMode="auto">
              <a:xfrm>
                <a:off x="724140" y="3799594"/>
                <a:ext cx="1696887" cy="104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3" name="Line 9">
                <a:extLst>
                  <a:ext uri="{FF2B5EF4-FFF2-40B4-BE49-F238E27FC236}">
                    <a16:creationId xmlns:a16="http://schemas.microsoft.com/office/drawing/2014/main" id="{9F55F220-2E9E-CB40-AB59-82758FC4E3E6}"/>
                  </a:ext>
                </a:extLst>
              </p:cNvPr>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4" name="Text Box 11">
                <a:extLst>
                  <a:ext uri="{FF2B5EF4-FFF2-40B4-BE49-F238E27FC236}">
                    <a16:creationId xmlns:a16="http://schemas.microsoft.com/office/drawing/2014/main" id="{15D04E25-154F-A64B-827B-B3687257F237}"/>
                  </a:ext>
                </a:extLst>
              </p:cNvPr>
              <p:cNvSpPr txBox="1">
                <a:spLocks noChangeArrowheads="1"/>
              </p:cNvSpPr>
              <p:nvPr/>
            </p:nvSpPr>
            <p:spPr bwMode="auto">
              <a:xfrm rot="-5400000">
                <a:off x="837434" y="4532157"/>
                <a:ext cx="522801" cy="22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bitline</a:t>
                </a:r>
              </a:p>
            </p:txBody>
          </p:sp>
        </p:grpSp>
        <p:sp>
          <p:nvSpPr>
            <p:cNvPr id="215063" name="Line 30">
              <a:extLst>
                <a:ext uri="{FF2B5EF4-FFF2-40B4-BE49-F238E27FC236}">
                  <a16:creationId xmlns:a16="http://schemas.microsoft.com/office/drawing/2014/main" id="{CA8505F3-39BF-D447-87AD-A01405F70F73}"/>
                </a:ext>
              </a:extLst>
            </p:cNvPr>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4" name="Line 31">
              <a:extLst>
                <a:ext uri="{FF2B5EF4-FFF2-40B4-BE49-F238E27FC236}">
                  <a16:creationId xmlns:a16="http://schemas.microsoft.com/office/drawing/2014/main" id="{B3AA96B5-EB86-F342-9BAF-5868CA0DDEE9}"/>
                </a:ext>
              </a:extLst>
            </p:cNvPr>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5" name="Line 32">
              <a:extLst>
                <a:ext uri="{FF2B5EF4-FFF2-40B4-BE49-F238E27FC236}">
                  <a16:creationId xmlns:a16="http://schemas.microsoft.com/office/drawing/2014/main" id="{35169D6A-B664-DD49-9064-4DB0D942CC8B}"/>
                </a:ext>
              </a:extLst>
            </p:cNvPr>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6" name="Line 35">
              <a:extLst>
                <a:ext uri="{FF2B5EF4-FFF2-40B4-BE49-F238E27FC236}">
                  <a16:creationId xmlns:a16="http://schemas.microsoft.com/office/drawing/2014/main" id="{5FE8EE27-0E21-4846-8E6A-708B7A86D2B2}"/>
                </a:ext>
              </a:extLst>
            </p:cNvPr>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7" name="AutoShape 36">
              <a:extLst>
                <a:ext uri="{FF2B5EF4-FFF2-40B4-BE49-F238E27FC236}">
                  <a16:creationId xmlns:a16="http://schemas.microsoft.com/office/drawing/2014/main" id="{7C303520-D970-C64C-BCBF-F7E36597F4F3}"/>
                </a:ext>
              </a:extLst>
            </p:cNvPr>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77">
            <a:extLst>
              <a:ext uri="{FF2B5EF4-FFF2-40B4-BE49-F238E27FC236}">
                <a16:creationId xmlns:a16="http://schemas.microsoft.com/office/drawing/2014/main" id="{498518B2-C0B0-2241-852E-74EA50EDB160}"/>
              </a:ext>
            </a:extLst>
          </p:cNvPr>
          <p:cNvGrpSpPr>
            <a:grpSpLocks/>
          </p:cNvGrpSpPr>
          <p:nvPr/>
        </p:nvGrpSpPr>
        <p:grpSpPr bwMode="auto">
          <a:xfrm>
            <a:off x="-2797175" y="985838"/>
            <a:ext cx="3683000" cy="3822700"/>
            <a:chOff x="6537565" y="2996952"/>
            <a:chExt cx="1696887" cy="2133600"/>
          </a:xfrm>
        </p:grpSpPr>
        <p:grpSp>
          <p:nvGrpSpPr>
            <p:cNvPr id="215049" name="Group 78">
              <a:extLst>
                <a:ext uri="{FF2B5EF4-FFF2-40B4-BE49-F238E27FC236}">
                  <a16:creationId xmlns:a16="http://schemas.microsoft.com/office/drawing/2014/main" id="{AF2B90E6-2160-2947-89CF-5564C217DD08}"/>
                </a:ext>
              </a:extLst>
            </p:cNvPr>
            <p:cNvGrpSpPr>
              <a:grpSpLocks/>
            </p:cNvGrpSpPr>
            <p:nvPr/>
          </p:nvGrpSpPr>
          <p:grpSpPr bwMode="auto">
            <a:xfrm>
              <a:off x="6537565" y="2996952"/>
              <a:ext cx="1696887" cy="2133600"/>
              <a:chOff x="724140" y="3276600"/>
              <a:chExt cx="1696887" cy="2133600"/>
            </a:xfrm>
          </p:grpSpPr>
          <p:sp>
            <p:nvSpPr>
              <p:cNvPr id="215055" name="Freeform 4">
                <a:extLst>
                  <a:ext uri="{FF2B5EF4-FFF2-40B4-BE49-F238E27FC236}">
                    <a16:creationId xmlns:a16="http://schemas.microsoft.com/office/drawing/2014/main" id="{98D98E7F-D1D2-5447-B517-9FCD39F1A6B2}"/>
                  </a:ext>
                </a:extLst>
              </p:cNvPr>
              <p:cNvSpPr>
                <a:spLocks/>
              </p:cNvSpPr>
              <p:nvPr/>
            </p:nvSpPr>
            <p:spPr bwMode="auto">
              <a:xfrm>
                <a:off x="1152525" y="4419600"/>
                <a:ext cx="838200" cy="228600"/>
              </a:xfrm>
              <a:custGeom>
                <a:avLst/>
                <a:gdLst>
                  <a:gd name="T0" fmla="*/ 0 w 624"/>
                  <a:gd name="T1" fmla="*/ 2147483646 h 144"/>
                  <a:gd name="T2" fmla="*/ 2147483646 w 624"/>
                  <a:gd name="T3" fmla="*/ 2147483646 h 144"/>
                  <a:gd name="T4" fmla="*/ 2147483646 w 624"/>
                  <a:gd name="T5" fmla="*/ 0 h 144"/>
                  <a:gd name="T6" fmla="*/ 2147483646 w 624"/>
                  <a:gd name="T7" fmla="*/ 0 h 144"/>
                  <a:gd name="T8" fmla="*/ 2147483646 w 624"/>
                  <a:gd name="T9" fmla="*/ 2147483646 h 144"/>
                  <a:gd name="T10" fmla="*/ 2147483646 w 624"/>
                  <a:gd name="T11" fmla="*/ 2147483646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6" name="Line 5">
                <a:extLst>
                  <a:ext uri="{FF2B5EF4-FFF2-40B4-BE49-F238E27FC236}">
                    <a16:creationId xmlns:a16="http://schemas.microsoft.com/office/drawing/2014/main" id="{77751E95-AF06-BF4E-A50C-10B9BF9E352D}"/>
                  </a:ext>
                </a:extLst>
              </p:cNvPr>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7" name="Oval 6">
                <a:extLst>
                  <a:ext uri="{FF2B5EF4-FFF2-40B4-BE49-F238E27FC236}">
                    <a16:creationId xmlns:a16="http://schemas.microsoft.com/office/drawing/2014/main" id="{6B8FC919-0E68-9F4C-8DB7-0452666448DC}"/>
                  </a:ext>
                </a:extLst>
              </p:cNvPr>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8" name="Line 7">
                <a:extLst>
                  <a:ext uri="{FF2B5EF4-FFF2-40B4-BE49-F238E27FC236}">
                    <a16:creationId xmlns:a16="http://schemas.microsoft.com/office/drawing/2014/main" id="{1A479EAC-FF5C-6B4A-BB4A-100EFE543A35}"/>
                  </a:ext>
                </a:extLst>
              </p:cNvPr>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9" name="Line 8">
                <a:extLst>
                  <a:ext uri="{FF2B5EF4-FFF2-40B4-BE49-F238E27FC236}">
                    <a16:creationId xmlns:a16="http://schemas.microsoft.com/office/drawing/2014/main" id="{22828F8A-7648-3740-9D06-DF0471738741}"/>
                  </a:ext>
                </a:extLst>
              </p:cNvPr>
              <p:cNvSpPr>
                <a:spLocks noChangeShapeType="1"/>
              </p:cNvSpPr>
              <p:nvPr/>
            </p:nvSpPr>
            <p:spPr bwMode="auto">
              <a:xfrm>
                <a:off x="724140" y="3799594"/>
                <a:ext cx="1696887" cy="104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0" name="Line 9">
                <a:extLst>
                  <a:ext uri="{FF2B5EF4-FFF2-40B4-BE49-F238E27FC236}">
                    <a16:creationId xmlns:a16="http://schemas.microsoft.com/office/drawing/2014/main" id="{F50CCA9C-4093-A14F-927C-9E0CBE9C3FE4}"/>
                  </a:ext>
                </a:extLst>
              </p:cNvPr>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61" name="Text Box 11">
                <a:extLst>
                  <a:ext uri="{FF2B5EF4-FFF2-40B4-BE49-F238E27FC236}">
                    <a16:creationId xmlns:a16="http://schemas.microsoft.com/office/drawing/2014/main" id="{B5FA09E6-8421-7345-ACF6-2C0CEA346503}"/>
                  </a:ext>
                </a:extLst>
              </p:cNvPr>
              <p:cNvSpPr txBox="1">
                <a:spLocks noChangeArrowheads="1"/>
              </p:cNvSpPr>
              <p:nvPr/>
            </p:nvSpPr>
            <p:spPr bwMode="auto">
              <a:xfrm rot="-5400000">
                <a:off x="837434" y="4532157"/>
                <a:ext cx="522801" cy="22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bitline</a:t>
                </a:r>
              </a:p>
            </p:txBody>
          </p:sp>
        </p:grpSp>
        <p:sp>
          <p:nvSpPr>
            <p:cNvPr id="215050" name="Line 30">
              <a:extLst>
                <a:ext uri="{FF2B5EF4-FFF2-40B4-BE49-F238E27FC236}">
                  <a16:creationId xmlns:a16="http://schemas.microsoft.com/office/drawing/2014/main" id="{AF5EDE54-684A-3949-91FF-CCC913B80EF3}"/>
                </a:ext>
              </a:extLst>
            </p:cNvPr>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1" name="Line 31">
              <a:extLst>
                <a:ext uri="{FF2B5EF4-FFF2-40B4-BE49-F238E27FC236}">
                  <a16:creationId xmlns:a16="http://schemas.microsoft.com/office/drawing/2014/main" id="{0C8B5C7A-26D6-FE4A-B6B6-F1C520FC387E}"/>
                </a:ext>
              </a:extLst>
            </p:cNvPr>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2" name="Line 32">
              <a:extLst>
                <a:ext uri="{FF2B5EF4-FFF2-40B4-BE49-F238E27FC236}">
                  <a16:creationId xmlns:a16="http://schemas.microsoft.com/office/drawing/2014/main" id="{5344A131-C9EF-3D4E-BF09-4F4C05A66A8B}"/>
                </a:ext>
              </a:extLst>
            </p:cNvPr>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3" name="Line 35">
              <a:extLst>
                <a:ext uri="{FF2B5EF4-FFF2-40B4-BE49-F238E27FC236}">
                  <a16:creationId xmlns:a16="http://schemas.microsoft.com/office/drawing/2014/main" id="{41433B7F-502F-BE49-BCF0-1B11AEA295DE}"/>
                </a:ext>
              </a:extLst>
            </p:cNvPr>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54" name="AutoShape 36">
              <a:extLst>
                <a:ext uri="{FF2B5EF4-FFF2-40B4-BE49-F238E27FC236}">
                  <a16:creationId xmlns:a16="http://schemas.microsoft.com/office/drawing/2014/main" id="{5DEB99FE-D590-2445-A13F-955CD97E938D}"/>
                </a:ext>
              </a:extLst>
            </p:cNvPr>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2" name="Text Box 10">
            <a:extLst>
              <a:ext uri="{FF2B5EF4-FFF2-40B4-BE49-F238E27FC236}">
                <a16:creationId xmlns:a16="http://schemas.microsoft.com/office/drawing/2014/main" id="{D40409AC-C3E4-B543-8B68-C9160146640A}"/>
              </a:ext>
            </a:extLst>
          </p:cNvPr>
          <p:cNvSpPr txBox="1">
            <a:spLocks noChangeArrowheads="1"/>
          </p:cNvSpPr>
          <p:nvPr/>
        </p:nvSpPr>
        <p:spPr bwMode="auto">
          <a:xfrm>
            <a:off x="4362450" y="1558925"/>
            <a:ext cx="14668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(row enable)</a:t>
            </a:r>
          </a:p>
        </p:txBody>
      </p:sp>
    </p:spTree>
    <p:extLst>
      <p:ext uri="{BB962C8B-B14F-4D97-AF65-F5344CB8AC3E}">
        <p14:creationId xmlns:p14="http://schemas.microsoft.com/office/powerpoint/2010/main" val="3578989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a:extLst>
              <a:ext uri="{FF2B5EF4-FFF2-40B4-BE49-F238E27FC236}">
                <a16:creationId xmlns:a16="http://schemas.microsoft.com/office/drawing/2014/main" id="{C7CFABB0-E72E-D44A-9E88-9B2DE238F463}"/>
              </a:ext>
            </a:extLst>
          </p:cNvPr>
          <p:cNvSpPr>
            <a:spLocks noGrp="1" noChangeArrowheads="1"/>
          </p:cNvSpPr>
          <p:nvPr>
            <p:ph type="title"/>
          </p:nvPr>
        </p:nvSpPr>
        <p:spPr/>
        <p:txBody>
          <a:bodyPr/>
          <a:lstStyle/>
          <a:p>
            <a:r>
              <a:rPr lang="en-US" altLang="en-US">
                <a:ea typeface="ＭＳ Ｐゴシック" panose="020B0600070205080204" pitchFamily="34" charset="-128"/>
              </a:rPr>
              <a:t>DRAM Refresh</a:t>
            </a:r>
          </a:p>
        </p:txBody>
      </p:sp>
      <p:sp>
        <p:nvSpPr>
          <p:cNvPr id="3" name="Content Placeholder 2">
            <a:extLst>
              <a:ext uri="{FF2B5EF4-FFF2-40B4-BE49-F238E27FC236}">
                <a16:creationId xmlns:a16="http://schemas.microsoft.com/office/drawing/2014/main" id="{CC99B3A2-D99B-4145-A454-DFE5077BD595}"/>
              </a:ext>
            </a:extLst>
          </p:cNvPr>
          <p:cNvSpPr>
            <a:spLocks noGrp="1"/>
          </p:cNvSpPr>
          <p:nvPr>
            <p:ph idx="1"/>
          </p:nvPr>
        </p:nvSpPr>
        <p:spPr>
          <a:xfrm>
            <a:off x="165100" y="1136650"/>
            <a:ext cx="8826500" cy="5194300"/>
          </a:xfrm>
        </p:spPr>
        <p:txBody>
          <a:bodyPr/>
          <a:lstStyle/>
          <a:p>
            <a:pPr>
              <a:buFont typeface="Wingdings" charset="0"/>
              <a:buChar char="n"/>
              <a:defRPr/>
            </a:pPr>
            <a:r>
              <a:rPr lang="en-US" dirty="0"/>
              <a:t>DRAM capacitor charge leaks over time</a:t>
            </a:r>
          </a:p>
          <a:p>
            <a:pPr>
              <a:buFont typeface="Wingdings" charset="0"/>
              <a:buChar char="n"/>
              <a:defRPr/>
            </a:pPr>
            <a:endParaRPr lang="en-US" dirty="0"/>
          </a:p>
          <a:p>
            <a:pPr>
              <a:buFont typeface="Wingdings" charset="0"/>
              <a:buChar char="n"/>
              <a:defRPr/>
            </a:pPr>
            <a:r>
              <a:rPr lang="en-US" dirty="0"/>
              <a:t>The memory controller needs to refresh each row periodically to restore charge</a:t>
            </a:r>
          </a:p>
          <a:p>
            <a:pPr lvl="1">
              <a:buFont typeface="Wingdings" charset="0"/>
              <a:buChar char="q"/>
              <a:defRPr/>
            </a:pPr>
            <a:r>
              <a:rPr lang="en-US" dirty="0">
                <a:ea typeface="ＭＳ Ｐゴシック" charset="0"/>
              </a:rPr>
              <a:t>Activate each row every N </a:t>
            </a:r>
            <a:r>
              <a:rPr lang="en-US" dirty="0" err="1">
                <a:ea typeface="ＭＳ Ｐゴシック" charset="0"/>
              </a:rPr>
              <a:t>ms</a:t>
            </a:r>
            <a:endParaRPr lang="en-US" dirty="0">
              <a:ea typeface="ＭＳ Ｐゴシック" charset="0"/>
            </a:endParaRPr>
          </a:p>
          <a:p>
            <a:pPr lvl="1">
              <a:buFont typeface="Wingdings" charset="0"/>
              <a:buChar char="q"/>
              <a:defRPr/>
            </a:pPr>
            <a:r>
              <a:rPr lang="en-US" dirty="0">
                <a:ea typeface="ＭＳ Ｐゴシック" charset="0"/>
              </a:rPr>
              <a:t>Typical N = 64 </a:t>
            </a:r>
            <a:r>
              <a:rPr lang="en-US" dirty="0" err="1">
                <a:ea typeface="ＭＳ Ｐゴシック" charset="0"/>
              </a:rPr>
              <a:t>ms</a:t>
            </a:r>
            <a:endParaRPr lang="en-US" dirty="0">
              <a:ea typeface="ＭＳ Ｐゴシック" charset="0"/>
            </a:endParaRPr>
          </a:p>
          <a:p>
            <a:pPr lvl="1">
              <a:buFont typeface="Wingdings" charset="0"/>
              <a:buChar char="q"/>
              <a:defRPr/>
            </a:pPr>
            <a:endParaRPr lang="en-US" dirty="0">
              <a:ea typeface="ＭＳ Ｐゴシック" charset="0"/>
            </a:endParaRPr>
          </a:p>
          <a:p>
            <a:pPr>
              <a:buFont typeface="Wingdings" charset="0"/>
              <a:buChar char="n"/>
              <a:defRPr/>
            </a:pPr>
            <a:r>
              <a:rPr lang="en-US" dirty="0"/>
              <a:t>Downsides of refresh</a:t>
            </a:r>
          </a:p>
          <a:p>
            <a:pPr marL="0" indent="0">
              <a:buFont typeface="Wingdings" charset="0"/>
              <a:buNone/>
              <a:defRPr/>
            </a:pPr>
            <a:r>
              <a:rPr lang="en-US" sz="2200" dirty="0"/>
              <a:t>    -- </a:t>
            </a:r>
            <a:r>
              <a:rPr lang="en-US" sz="2200" dirty="0">
                <a:solidFill>
                  <a:srgbClr val="0000FF"/>
                </a:solidFill>
              </a:rPr>
              <a:t>Energy consumption</a:t>
            </a:r>
            <a:r>
              <a:rPr lang="en-US" sz="2200" dirty="0"/>
              <a:t>: Each refresh consumes energy</a:t>
            </a:r>
          </a:p>
          <a:p>
            <a:pPr lvl="1">
              <a:buFont typeface="Wingdings" charset="0"/>
              <a:buNone/>
              <a:defRPr/>
            </a:pPr>
            <a:r>
              <a:rPr lang="en-US" dirty="0">
                <a:ea typeface="ＭＳ Ｐゴシック" charset="0"/>
              </a:rPr>
              <a:t>-- </a:t>
            </a:r>
            <a:r>
              <a:rPr lang="en-US" dirty="0">
                <a:solidFill>
                  <a:srgbClr val="0000FF"/>
                </a:solidFill>
                <a:ea typeface="ＭＳ Ｐゴシック" charset="0"/>
              </a:rPr>
              <a:t>Performance degradation</a:t>
            </a:r>
            <a:r>
              <a:rPr lang="en-US" dirty="0">
                <a:ea typeface="ＭＳ Ｐゴシック" charset="0"/>
              </a:rPr>
              <a:t>: DRAM rank/bank unavailable while refreshed</a:t>
            </a:r>
          </a:p>
          <a:p>
            <a:pPr lvl="1">
              <a:buFont typeface="Wingdings" charset="0"/>
              <a:buNone/>
              <a:defRPr/>
            </a:pPr>
            <a:r>
              <a:rPr lang="en-US" dirty="0">
                <a:ea typeface="ＭＳ Ｐゴシック" charset="0"/>
              </a:rPr>
              <a:t>-- </a:t>
            </a:r>
            <a:r>
              <a:rPr lang="en-US" dirty="0">
                <a:solidFill>
                  <a:srgbClr val="0000FF"/>
                </a:solidFill>
                <a:ea typeface="ＭＳ Ｐゴシック" charset="0"/>
              </a:rPr>
              <a:t>QoS/predictability impact</a:t>
            </a:r>
            <a:r>
              <a:rPr lang="en-US" dirty="0">
                <a:ea typeface="ＭＳ Ｐゴシック" charset="0"/>
              </a:rPr>
              <a:t>: (Long) pause times during refresh</a:t>
            </a:r>
          </a:p>
          <a:p>
            <a:pPr lvl="1">
              <a:buFont typeface="Wingdings" charset="0"/>
              <a:buNone/>
              <a:defRPr/>
            </a:pPr>
            <a:r>
              <a:rPr lang="en-US" dirty="0">
                <a:ea typeface="ＭＳ Ｐゴシック" charset="0"/>
              </a:rPr>
              <a:t>-- </a:t>
            </a:r>
            <a:r>
              <a:rPr lang="en-US" dirty="0">
                <a:solidFill>
                  <a:srgbClr val="0000FF"/>
                </a:solidFill>
              </a:rPr>
              <a:t>Refresh rate limits DRAM capacity scaling </a:t>
            </a:r>
          </a:p>
          <a:p>
            <a:pPr lvl="1">
              <a:buFont typeface="Wingdings" charset="0"/>
              <a:buNone/>
              <a:defRPr/>
            </a:pPr>
            <a:endParaRPr lang="en-US" dirty="0"/>
          </a:p>
          <a:p>
            <a:pPr>
              <a:buFont typeface="Wingdings" charset="0"/>
              <a:buChar char="n"/>
              <a:defRPr/>
            </a:pPr>
            <a:endParaRPr lang="en-US" dirty="0"/>
          </a:p>
          <a:p>
            <a:pPr lvl="1">
              <a:buFont typeface="Wingdings" charset="0"/>
              <a:buChar char="q"/>
              <a:defRPr/>
            </a:pPr>
            <a:endParaRPr lang="en-US" dirty="0">
              <a:ea typeface="ＭＳ Ｐゴシック" charset="0"/>
            </a:endParaRPr>
          </a:p>
          <a:p>
            <a:pPr>
              <a:buFont typeface="Wingdings" charset="0"/>
              <a:buChar char="n"/>
              <a:defRPr/>
            </a:pPr>
            <a:endParaRPr lang="en-US" dirty="0"/>
          </a:p>
        </p:txBody>
      </p:sp>
      <p:sp>
        <p:nvSpPr>
          <p:cNvPr id="217091" name="Slide Number Placeholder 3">
            <a:extLst>
              <a:ext uri="{FF2B5EF4-FFF2-40B4-BE49-F238E27FC236}">
                <a16:creationId xmlns:a16="http://schemas.microsoft.com/office/drawing/2014/main" id="{F6CA491D-8675-DD43-A23C-EAB8DF8919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181CCB-5D6B-2B4D-BA4C-5D24C726792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918234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a:extLst>
              <a:ext uri="{FF2B5EF4-FFF2-40B4-BE49-F238E27FC236}">
                <a16:creationId xmlns:a16="http://schemas.microsoft.com/office/drawing/2014/main" id="{9688981E-E277-3E4F-B7E9-B87208B7401E}"/>
              </a:ext>
            </a:extLst>
          </p:cNvPr>
          <p:cNvSpPr>
            <a:spLocks noGrp="1" noChangeArrowheads="1"/>
          </p:cNvSpPr>
          <p:nvPr>
            <p:ph type="title"/>
          </p:nvPr>
        </p:nvSpPr>
        <p:spPr/>
        <p:txBody>
          <a:bodyPr/>
          <a:lstStyle/>
          <a:p>
            <a:r>
              <a:rPr lang="en-US" altLang="en-US">
                <a:ea typeface="ＭＳ Ｐゴシック" panose="020B0600070205080204" pitchFamily="34" charset="-128"/>
              </a:rPr>
              <a:t>First, Some Analysis</a:t>
            </a:r>
          </a:p>
        </p:txBody>
      </p:sp>
      <p:sp>
        <p:nvSpPr>
          <p:cNvPr id="3" name="Content Placeholder 2">
            <a:extLst>
              <a:ext uri="{FF2B5EF4-FFF2-40B4-BE49-F238E27FC236}">
                <a16:creationId xmlns:a16="http://schemas.microsoft.com/office/drawing/2014/main" id="{D48532C9-9639-F441-B4D8-FDAAD0134216}"/>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Imagine </a:t>
            </a:r>
            <a:r>
              <a:rPr lang="en-US" altLang="en-US">
                <a:solidFill>
                  <a:srgbClr val="0000FF"/>
                </a:solidFill>
                <a:ea typeface="ＭＳ Ｐゴシック" panose="020B0600070205080204" pitchFamily="34" charset="-128"/>
              </a:rPr>
              <a:t>a system with 1 ExaByte DRAM </a:t>
            </a:r>
            <a:r>
              <a:rPr lang="en-US" altLang="en-US">
                <a:ea typeface="ＭＳ Ｐゴシック" panose="020B0600070205080204" pitchFamily="34" charset="-128"/>
              </a:rPr>
              <a:t>(2^60 bytes)</a:t>
            </a:r>
          </a:p>
          <a:p>
            <a:r>
              <a:rPr lang="en-US" altLang="en-US">
                <a:ea typeface="ＭＳ Ｐゴシック" panose="020B0600070205080204" pitchFamily="34" charset="-128"/>
              </a:rPr>
              <a:t>Assume </a:t>
            </a:r>
            <a:r>
              <a:rPr lang="en-US" altLang="en-US">
                <a:solidFill>
                  <a:srgbClr val="0000FF"/>
                </a:solidFill>
                <a:ea typeface="ＭＳ Ｐゴシック" panose="020B0600070205080204" pitchFamily="34" charset="-128"/>
              </a:rPr>
              <a:t>a row size of 8 KiloBytes </a:t>
            </a:r>
            <a:r>
              <a:rPr lang="en-US" altLang="en-US">
                <a:ea typeface="ＭＳ Ｐゴシック" panose="020B0600070205080204" pitchFamily="34" charset="-128"/>
              </a:rPr>
              <a:t>(2^13 bytes)</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rows are there?</a:t>
            </a:r>
          </a:p>
          <a:p>
            <a:r>
              <a:rPr lang="en-US" altLang="en-US">
                <a:ea typeface="ＭＳ Ｐゴシック" panose="020B0600070205080204" pitchFamily="34" charset="-128"/>
              </a:rPr>
              <a:t>How many refreshes happen in 64ms?</a:t>
            </a:r>
          </a:p>
          <a:p>
            <a:r>
              <a:rPr lang="en-US" altLang="en-US">
                <a:ea typeface="ＭＳ Ｐゴシック" panose="020B0600070205080204" pitchFamily="34" charset="-128"/>
              </a:rPr>
              <a:t>What is the total power consumption of DRAM refresh?</a:t>
            </a:r>
          </a:p>
          <a:p>
            <a:r>
              <a:rPr lang="en-US" altLang="en-US">
                <a:ea typeface="ＭＳ Ｐゴシック" panose="020B0600070205080204" pitchFamily="34" charset="-128"/>
              </a:rPr>
              <a:t>What is the total energy consumption of DRAM refresh during a day?</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A good exercise</a:t>
            </a:r>
            <a:r>
              <a:rPr lang="is-IS" altLang="en-US">
                <a:ea typeface="ＭＳ Ｐゴシック" panose="020B0600070205080204" pitchFamily="34" charset="-128"/>
              </a:rPr>
              <a:t>… Optional homework...</a:t>
            </a:r>
          </a:p>
          <a:p>
            <a:r>
              <a:rPr lang="is-IS" altLang="en-US">
                <a:ea typeface="ＭＳ Ｐゴシック" panose="020B0600070205080204" pitchFamily="34" charset="-128"/>
              </a:rPr>
              <a:t>Brownie points from me if you do it...</a:t>
            </a:r>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218115" name="Slide Number Placeholder 3">
            <a:extLst>
              <a:ext uri="{FF2B5EF4-FFF2-40B4-BE49-F238E27FC236}">
                <a16:creationId xmlns:a16="http://schemas.microsoft.com/office/drawing/2014/main" id="{24127293-AC15-B843-B37E-98E7BDDDD07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AAA0E4-D0B8-EF49-8AFD-E5222DD496B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1394016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itle 1">
            <a:extLst>
              <a:ext uri="{FF2B5EF4-FFF2-40B4-BE49-F238E27FC236}">
                <a16:creationId xmlns:a16="http://schemas.microsoft.com/office/drawing/2014/main" id="{4752286D-9645-FF48-969D-06EE39FFE4A5}"/>
              </a:ext>
            </a:extLst>
          </p:cNvPr>
          <p:cNvSpPr>
            <a:spLocks noGrp="1" noChangeArrowheads="1"/>
          </p:cNvSpPr>
          <p:nvPr>
            <p:ph type="title"/>
          </p:nvPr>
        </p:nvSpPr>
        <p:spPr/>
        <p:txBody>
          <a:bodyPr/>
          <a:lstStyle/>
          <a:p>
            <a:r>
              <a:rPr lang="en-US" altLang="en-US">
                <a:ea typeface="ＭＳ Ｐゴシック" panose="020B0600070205080204" pitchFamily="34" charset="-128"/>
              </a:rPr>
              <a:t>Crossing the Abstraction Layers</a:t>
            </a:r>
          </a:p>
        </p:txBody>
      </p:sp>
      <p:sp>
        <p:nvSpPr>
          <p:cNvPr id="3" name="Content Placeholder 2">
            <a:extLst>
              <a:ext uri="{FF2B5EF4-FFF2-40B4-BE49-F238E27FC236}">
                <a16:creationId xmlns:a16="http://schemas.microsoft.com/office/drawing/2014/main" id="{685DDC57-C7AC-DD4B-9B8A-87D4E919C04D}"/>
              </a:ext>
            </a:extLst>
          </p:cNvPr>
          <p:cNvSpPr>
            <a:spLocks noGrp="1" noChangeArrowheads="1"/>
          </p:cNvSpPr>
          <p:nvPr>
            <p:ph idx="1"/>
          </p:nvPr>
        </p:nvSpPr>
        <p:spPr>
          <a:xfrm>
            <a:off x="228600" y="901700"/>
            <a:ext cx="8915400" cy="5194300"/>
          </a:xfrm>
        </p:spPr>
        <p:txBody>
          <a:bodyPr/>
          <a:lstStyle/>
          <a:p>
            <a:r>
              <a:rPr lang="en-US" altLang="en-US">
                <a:ea typeface="ＭＳ Ｐゴシック" panose="020B0600070205080204" pitchFamily="34" charset="-128"/>
              </a:rPr>
              <a:t>As long as everything goes well, not knowing what happens     underneath (or above) is not a problem.</a:t>
            </a:r>
          </a:p>
          <a:p>
            <a:endParaRPr lang="en-US" altLang="en-US" sz="600">
              <a:ea typeface="ＭＳ Ｐゴシック" panose="020B0600070205080204" pitchFamily="34" charset="-128"/>
            </a:endParaRPr>
          </a:p>
          <a:p>
            <a:r>
              <a:rPr lang="en-US" altLang="en-US">
                <a:ea typeface="ＭＳ Ｐゴシック" panose="020B0600070205080204" pitchFamily="34" charset="-128"/>
              </a:rPr>
              <a:t>What if</a:t>
            </a:r>
          </a:p>
          <a:p>
            <a:pPr lvl="1"/>
            <a:r>
              <a:rPr lang="en-US" altLang="en-US" sz="1900">
                <a:ea typeface="ＭＳ Ｐゴシック" panose="020B0600070205080204" pitchFamily="34" charset="-128"/>
              </a:rPr>
              <a:t>The program you wrote is running slow?</a:t>
            </a:r>
          </a:p>
          <a:p>
            <a:pPr lvl="1"/>
            <a:r>
              <a:rPr lang="en-US" altLang="en-US" sz="1900">
                <a:ea typeface="ＭＳ Ｐゴシック" panose="020B0600070205080204" pitchFamily="34" charset="-128"/>
              </a:rPr>
              <a:t>The program you wrote does not run correctly?</a:t>
            </a:r>
          </a:p>
          <a:p>
            <a:pPr lvl="1"/>
            <a:r>
              <a:rPr lang="en-US" altLang="en-US" sz="1900">
                <a:ea typeface="ＭＳ Ｐゴシック" panose="020B0600070205080204" pitchFamily="34" charset="-128"/>
              </a:rPr>
              <a:t>The program you wrote consumes too much energy?</a:t>
            </a:r>
          </a:p>
          <a:p>
            <a:pPr lvl="1"/>
            <a:r>
              <a:rPr lang="en-US" altLang="en-US" sz="1900">
                <a:ea typeface="ＭＳ Ｐゴシック" panose="020B0600070205080204" pitchFamily="34" charset="-128"/>
              </a:rPr>
              <a:t>Your system just shut down and you have no idea why?</a:t>
            </a:r>
          </a:p>
          <a:p>
            <a:pPr lvl="1"/>
            <a:r>
              <a:rPr lang="en-US" altLang="en-US" sz="1900">
                <a:ea typeface="ＭＳ Ｐゴシック" panose="020B0600070205080204" pitchFamily="34" charset="-128"/>
              </a:rPr>
              <a:t>Someone just compromised your system and you have no idea how?</a:t>
            </a:r>
          </a:p>
          <a:p>
            <a:endParaRPr lang="en-US" altLang="en-US" sz="600">
              <a:ea typeface="ＭＳ Ｐゴシック" panose="020B0600070205080204" pitchFamily="34" charset="-128"/>
            </a:endParaRPr>
          </a:p>
          <a:p>
            <a:r>
              <a:rPr lang="en-US" altLang="en-US">
                <a:ea typeface="ＭＳ Ｐゴシック" panose="020B0600070205080204" pitchFamily="34" charset="-128"/>
              </a:rPr>
              <a:t>What if</a:t>
            </a:r>
          </a:p>
          <a:p>
            <a:pPr lvl="1"/>
            <a:r>
              <a:rPr lang="en-US" altLang="en-US" sz="1900">
                <a:ea typeface="ＭＳ Ｐゴシック" panose="020B0600070205080204" pitchFamily="34" charset="-128"/>
              </a:rPr>
              <a:t>The hardware you designed is too hard to program?</a:t>
            </a:r>
          </a:p>
          <a:p>
            <a:pPr lvl="1"/>
            <a:r>
              <a:rPr lang="en-US" altLang="en-US" sz="1900">
                <a:ea typeface="ＭＳ Ｐゴシック" panose="020B0600070205080204" pitchFamily="34" charset="-128"/>
              </a:rPr>
              <a:t>The hardware you designed is too slow because it does not provide the right primitives to the software?</a:t>
            </a:r>
          </a:p>
          <a:p>
            <a:pPr lvl="1"/>
            <a:endParaRPr lang="en-US" altLang="en-US" sz="600">
              <a:ea typeface="ＭＳ Ｐゴシック" panose="020B0600070205080204" pitchFamily="34" charset="-128"/>
            </a:endParaRPr>
          </a:p>
          <a:p>
            <a:r>
              <a:rPr lang="en-US" altLang="en-US">
                <a:ea typeface="ＭＳ Ｐゴシック" panose="020B0600070205080204" pitchFamily="34" charset="-128"/>
              </a:rPr>
              <a:t>What if</a:t>
            </a:r>
          </a:p>
          <a:p>
            <a:pPr lvl="1"/>
            <a:r>
              <a:rPr lang="en-US" altLang="en-US" sz="1900">
                <a:ea typeface="ＭＳ Ｐゴシック" panose="020B0600070205080204" pitchFamily="34" charset="-128"/>
              </a:rPr>
              <a:t>You want to design a much more efficient and higher performance system?</a:t>
            </a:r>
          </a:p>
          <a:p>
            <a:pPr lvl="1"/>
            <a:endParaRPr lang="en-US" altLang="en-US" sz="1200">
              <a:ea typeface="ＭＳ Ｐゴシック" panose="020B0600070205080204" pitchFamily="34" charset="-128"/>
            </a:endParaRPr>
          </a:p>
        </p:txBody>
      </p:sp>
      <p:sp>
        <p:nvSpPr>
          <p:cNvPr id="196611" name="Slide Number Placeholder 3">
            <a:extLst>
              <a:ext uri="{FF2B5EF4-FFF2-40B4-BE49-F238E27FC236}">
                <a16:creationId xmlns:a16="http://schemas.microsoft.com/office/drawing/2014/main" id="{807F93FB-9854-C949-AC1E-DF53EDBE4CE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C48AAB-4965-9241-AC08-7FF11DAE8C23}"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00130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a:extLst>
              <a:ext uri="{FF2B5EF4-FFF2-40B4-BE49-F238E27FC236}">
                <a16:creationId xmlns:a16="http://schemas.microsoft.com/office/drawing/2014/main" id="{872420FE-FE2A-A845-8ABA-AADD50F9DB9B}"/>
              </a:ext>
            </a:extLst>
          </p:cNvPr>
          <p:cNvSpPr>
            <a:spLocks noGrp="1" noChangeArrowheads="1"/>
          </p:cNvSpPr>
          <p:nvPr>
            <p:ph type="title"/>
          </p:nvPr>
        </p:nvSpPr>
        <p:spPr/>
        <p:txBody>
          <a:bodyPr/>
          <a:lstStyle/>
          <a:p>
            <a:r>
              <a:rPr lang="en-US" altLang="en-US">
                <a:ea typeface="ＭＳ Ｐゴシック" panose="020B0600070205080204" pitchFamily="34" charset="-128"/>
              </a:rPr>
              <a:t>Refresh Overhead: Performance</a:t>
            </a:r>
          </a:p>
        </p:txBody>
      </p:sp>
      <p:sp>
        <p:nvSpPr>
          <p:cNvPr id="219138" name="Slide Number Placeholder 3">
            <a:extLst>
              <a:ext uri="{FF2B5EF4-FFF2-40B4-BE49-F238E27FC236}">
                <a16:creationId xmlns:a16="http://schemas.microsoft.com/office/drawing/2014/main" id="{E07ADF9E-546F-E54D-80D7-E1F691360AF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FE1E4F-5B02-A54C-AF94-F4B2EB82335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19139" name="Picture 2">
            <a:extLst>
              <a:ext uri="{FF2B5EF4-FFF2-40B4-BE49-F238E27FC236}">
                <a16:creationId xmlns:a16="http://schemas.microsoft.com/office/drawing/2014/main" id="{95435496-971D-5F42-A869-FDD89EC513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6867525"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0" name="2">
            <a:extLst>
              <a:ext uri="{FF2B5EF4-FFF2-40B4-BE49-F238E27FC236}">
                <a16:creationId xmlns:a16="http://schemas.microsoft.com/office/drawing/2014/main" id="{CBC90C08-9597-5140-B798-7298A2C50D40}"/>
              </a:ext>
            </a:extLst>
          </p:cNvPr>
          <p:cNvSpPr txBox="1">
            <a:spLocks noChangeArrowheads="1"/>
          </p:cNvSpPr>
          <p:nvPr/>
        </p:nvSpPr>
        <p:spPr bwMode="auto">
          <a:xfrm>
            <a:off x="2555875" y="4746625"/>
            <a:ext cx="1143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000" b="1" i="0" u="none" strike="noStrike" kern="1200" cap="none" spc="0" normalizeH="0" baseline="0" noProof="0">
                <a:ln>
                  <a:noFill/>
                </a:ln>
                <a:solidFill>
                  <a:srgbClr val="404040"/>
                </a:solidFill>
                <a:effectLst/>
                <a:uLnTx/>
                <a:uFillTx/>
                <a:latin typeface="Calibri" panose="020F0502020204030204" pitchFamily="34" charset="0"/>
                <a:ea typeface="ＭＳ Ｐゴシック" panose="020B0600070205080204" pitchFamily="34" charset="-128"/>
                <a:cs typeface="+mn-cs"/>
              </a:rPr>
              <a:t>8%</a:t>
            </a:r>
          </a:p>
        </p:txBody>
      </p:sp>
      <p:sp>
        <p:nvSpPr>
          <p:cNvPr id="219141" name="2">
            <a:extLst>
              <a:ext uri="{FF2B5EF4-FFF2-40B4-BE49-F238E27FC236}">
                <a16:creationId xmlns:a16="http://schemas.microsoft.com/office/drawing/2014/main" id="{0BFEC216-AD4A-F04C-9C1D-E4B6604D7ED0}"/>
              </a:ext>
            </a:extLst>
          </p:cNvPr>
          <p:cNvSpPr txBox="1">
            <a:spLocks noChangeArrowheads="1"/>
          </p:cNvSpPr>
          <p:nvPr/>
        </p:nvSpPr>
        <p:spPr bwMode="auto">
          <a:xfrm>
            <a:off x="6443663" y="2997200"/>
            <a:ext cx="1143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000" b="1" i="0" u="none" strike="noStrike" kern="1200" cap="none" spc="0" normalizeH="0" baseline="0" noProof="0">
                <a:ln>
                  <a:noFill/>
                </a:ln>
                <a:solidFill>
                  <a:srgbClr val="404040"/>
                </a:solidFill>
                <a:effectLst/>
                <a:uLnTx/>
                <a:uFillTx/>
                <a:latin typeface="Calibri" panose="020F0502020204030204" pitchFamily="34" charset="0"/>
                <a:ea typeface="ＭＳ Ｐゴシック" panose="020B0600070205080204" pitchFamily="34" charset="-128"/>
                <a:cs typeface="+mn-cs"/>
              </a:rPr>
              <a:t>46%</a:t>
            </a:r>
          </a:p>
        </p:txBody>
      </p:sp>
      <p:sp>
        <p:nvSpPr>
          <p:cNvPr id="219142" name="Rectangle 6">
            <a:extLst>
              <a:ext uri="{FF2B5EF4-FFF2-40B4-BE49-F238E27FC236}">
                <a16:creationId xmlns:a16="http://schemas.microsoft.com/office/drawing/2014/main" id="{DFCA5B38-3546-564B-AD41-822E5D566143}"/>
              </a:ext>
            </a:extLst>
          </p:cNvPr>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Liu et al., “</a:t>
            </a:r>
            <a:r>
              <a:rPr kumimoji="0" lang="en-US" altLang="ja-JP" sz="1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RAIDR: Retention-Aware Intelligent DRAM Refresh</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ISCA 2012.</a:t>
            </a:r>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765949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a:extLst>
              <a:ext uri="{FF2B5EF4-FFF2-40B4-BE49-F238E27FC236}">
                <a16:creationId xmlns:a16="http://schemas.microsoft.com/office/drawing/2014/main" id="{952B2B54-D1EF-704E-A3DD-3B8CCB5D551A}"/>
              </a:ext>
            </a:extLst>
          </p:cNvPr>
          <p:cNvSpPr>
            <a:spLocks noGrp="1" noChangeArrowheads="1"/>
          </p:cNvSpPr>
          <p:nvPr>
            <p:ph type="title"/>
          </p:nvPr>
        </p:nvSpPr>
        <p:spPr/>
        <p:txBody>
          <a:bodyPr/>
          <a:lstStyle/>
          <a:p>
            <a:r>
              <a:rPr lang="en-US" altLang="en-US">
                <a:ea typeface="ＭＳ Ｐゴシック" panose="020B0600070205080204" pitchFamily="34" charset="-128"/>
              </a:rPr>
              <a:t>Refresh Overhead: Energy</a:t>
            </a:r>
          </a:p>
        </p:txBody>
      </p:sp>
      <p:sp>
        <p:nvSpPr>
          <p:cNvPr id="220162" name="Slide Number Placeholder 3">
            <a:extLst>
              <a:ext uri="{FF2B5EF4-FFF2-40B4-BE49-F238E27FC236}">
                <a16:creationId xmlns:a16="http://schemas.microsoft.com/office/drawing/2014/main" id="{BCE8D3CC-63DB-0940-A0A6-D349A01AC2C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B6C903-EEDE-0A47-ABE0-B240092C63D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20163" name="Picture 2">
            <a:extLst>
              <a:ext uri="{FF2B5EF4-FFF2-40B4-BE49-F238E27FC236}">
                <a16:creationId xmlns:a16="http://schemas.microsoft.com/office/drawing/2014/main" id="{FEA04DC0-CEE7-7F48-8FC3-6BC6E36075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488" y="933450"/>
            <a:ext cx="6929437"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4" name="2">
            <a:extLst>
              <a:ext uri="{FF2B5EF4-FFF2-40B4-BE49-F238E27FC236}">
                <a16:creationId xmlns:a16="http://schemas.microsoft.com/office/drawing/2014/main" id="{75B698F3-FE7E-E245-BBDC-C242ECDD80D4}"/>
              </a:ext>
            </a:extLst>
          </p:cNvPr>
          <p:cNvSpPr txBox="1">
            <a:spLocks noChangeArrowheads="1"/>
          </p:cNvSpPr>
          <p:nvPr/>
        </p:nvSpPr>
        <p:spPr bwMode="auto">
          <a:xfrm>
            <a:off x="2555875" y="4508500"/>
            <a:ext cx="1143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000" b="1" i="0" u="none" strike="noStrike" kern="1200" cap="none" spc="0" normalizeH="0" baseline="0" noProof="0">
                <a:ln>
                  <a:noFill/>
                </a:ln>
                <a:solidFill>
                  <a:srgbClr val="404040"/>
                </a:solidFill>
                <a:effectLst/>
                <a:uLnTx/>
                <a:uFillTx/>
                <a:latin typeface="Calibri" panose="020F0502020204030204" pitchFamily="34" charset="0"/>
                <a:ea typeface="ＭＳ Ｐゴシック" panose="020B0600070205080204" pitchFamily="34" charset="-128"/>
                <a:cs typeface="+mn-cs"/>
              </a:rPr>
              <a:t>15%</a:t>
            </a:r>
          </a:p>
        </p:txBody>
      </p:sp>
      <p:sp>
        <p:nvSpPr>
          <p:cNvPr id="220165" name="2">
            <a:extLst>
              <a:ext uri="{FF2B5EF4-FFF2-40B4-BE49-F238E27FC236}">
                <a16:creationId xmlns:a16="http://schemas.microsoft.com/office/drawing/2014/main" id="{36709781-7357-D74C-8C58-CF90DCF5B90F}"/>
              </a:ext>
            </a:extLst>
          </p:cNvPr>
          <p:cNvSpPr txBox="1">
            <a:spLocks noChangeArrowheads="1"/>
          </p:cNvSpPr>
          <p:nvPr/>
        </p:nvSpPr>
        <p:spPr bwMode="auto">
          <a:xfrm>
            <a:off x="6443663" y="2997200"/>
            <a:ext cx="1143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000" b="1" i="0" u="none" strike="noStrike" kern="1200" cap="none" spc="0" normalizeH="0" baseline="0" noProof="0">
                <a:ln>
                  <a:noFill/>
                </a:ln>
                <a:solidFill>
                  <a:srgbClr val="404040"/>
                </a:solidFill>
                <a:effectLst/>
                <a:uLnTx/>
                <a:uFillTx/>
                <a:latin typeface="Calibri" panose="020F0502020204030204" pitchFamily="34" charset="0"/>
                <a:ea typeface="ＭＳ Ｐゴシック" panose="020B0600070205080204" pitchFamily="34" charset="-128"/>
                <a:cs typeface="+mn-cs"/>
              </a:rPr>
              <a:t>47%</a:t>
            </a:r>
          </a:p>
        </p:txBody>
      </p:sp>
      <p:sp>
        <p:nvSpPr>
          <p:cNvPr id="220166" name="Rectangle 7">
            <a:extLst>
              <a:ext uri="{FF2B5EF4-FFF2-40B4-BE49-F238E27FC236}">
                <a16:creationId xmlns:a16="http://schemas.microsoft.com/office/drawing/2014/main" id="{F0D830D3-EEBF-3749-9A41-2380C8CC44FB}"/>
              </a:ext>
            </a:extLst>
          </p:cNvPr>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Liu et al., “</a:t>
            </a:r>
            <a:r>
              <a:rPr kumimoji="0" lang="en-US" altLang="ja-JP" sz="1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RAIDR: Retention-Aware Intelligent DRAM Refresh</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ISCA 2012.</a:t>
            </a:r>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3505511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a:extLst>
              <a:ext uri="{FF2B5EF4-FFF2-40B4-BE49-F238E27FC236}">
                <a16:creationId xmlns:a16="http://schemas.microsoft.com/office/drawing/2014/main" id="{B2A34C0D-EBDE-FE4D-98CA-DB87929A722E}"/>
              </a:ext>
            </a:extLst>
          </p:cNvPr>
          <p:cNvSpPr>
            <a:spLocks noGrp="1" noChangeArrowheads="1"/>
          </p:cNvSpPr>
          <p:nvPr>
            <p:ph type="title"/>
          </p:nvPr>
        </p:nvSpPr>
        <p:spPr/>
        <p:txBody>
          <a:bodyPr/>
          <a:lstStyle/>
          <a:p>
            <a:r>
              <a:rPr lang="en-US" altLang="en-US">
                <a:ea typeface="ＭＳ Ｐゴシック" panose="020B0600070205080204" pitchFamily="34" charset="-128"/>
              </a:rPr>
              <a:t>How Do We Solve the Problem?</a:t>
            </a:r>
          </a:p>
        </p:txBody>
      </p:sp>
      <p:sp>
        <p:nvSpPr>
          <p:cNvPr id="3" name="Content Placeholder 2">
            <a:extLst>
              <a:ext uri="{FF2B5EF4-FFF2-40B4-BE49-F238E27FC236}">
                <a16:creationId xmlns:a16="http://schemas.microsoft.com/office/drawing/2014/main" id="{C72D1243-993A-464E-A16C-5B11A924EF55}"/>
              </a:ext>
            </a:extLst>
          </p:cNvPr>
          <p:cNvSpPr>
            <a:spLocks noGrp="1" noChangeArrowheads="1"/>
          </p:cNvSpPr>
          <p:nvPr>
            <p:ph idx="1"/>
          </p:nvPr>
        </p:nvSpPr>
        <p:spPr>
          <a:xfrm>
            <a:off x="228600" y="1066800"/>
            <a:ext cx="8915400" cy="5194300"/>
          </a:xfrm>
        </p:spPr>
        <p:txBody>
          <a:bodyPr/>
          <a:lstStyle/>
          <a:p>
            <a:r>
              <a:rPr lang="en-US" altLang="en-US">
                <a:solidFill>
                  <a:srgbClr val="0000FF"/>
                </a:solidFill>
                <a:ea typeface="ＭＳ Ｐゴシック" panose="020B0600070205080204" pitchFamily="34" charset="-128"/>
              </a:rPr>
              <a:t>Observation: All DRAM rows are refreshed every 64ms.</a:t>
            </a: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r>
              <a:rPr lang="en-US" altLang="en-US">
                <a:solidFill>
                  <a:srgbClr val="0000FF"/>
                </a:solidFill>
                <a:ea typeface="ＭＳ Ｐゴシック" panose="020B0600070205080204" pitchFamily="34" charset="-128"/>
              </a:rPr>
              <a:t>Critical thinking: Do we need to refresh all rows every 64ms?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solidFill>
                  <a:srgbClr val="FF0000"/>
                </a:solidFill>
                <a:ea typeface="ＭＳ Ｐゴシック" panose="020B0600070205080204" pitchFamily="34" charset="-128"/>
              </a:rPr>
              <a:t>What if we knew what happened underneath and exposed that information to upper layers?</a:t>
            </a:r>
          </a:p>
        </p:txBody>
      </p:sp>
      <p:sp>
        <p:nvSpPr>
          <p:cNvPr id="221187" name="Slide Number Placeholder 3">
            <a:extLst>
              <a:ext uri="{FF2B5EF4-FFF2-40B4-BE49-F238E27FC236}">
                <a16:creationId xmlns:a16="http://schemas.microsoft.com/office/drawing/2014/main" id="{979D2849-614A-2945-BDD8-DCB2AB84CF1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A1C842-0B93-4A4D-A81E-510A6E41363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284168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AAE83E-5BF5-E849-879D-54D3560010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54225"/>
            <a:ext cx="914400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0" name="Title 1">
            <a:extLst>
              <a:ext uri="{FF2B5EF4-FFF2-40B4-BE49-F238E27FC236}">
                <a16:creationId xmlns:a16="http://schemas.microsoft.com/office/drawing/2014/main" id="{A51A3827-2CDF-3D48-BBC9-98317774D774}"/>
              </a:ext>
            </a:extLst>
          </p:cNvPr>
          <p:cNvSpPr>
            <a:spLocks noGrp="1" noChangeArrowheads="1"/>
          </p:cNvSpPr>
          <p:nvPr>
            <p:ph type="title"/>
          </p:nvPr>
        </p:nvSpPr>
        <p:spPr>
          <a:xfrm>
            <a:off x="228600" y="152400"/>
            <a:ext cx="8915400" cy="1066800"/>
          </a:xfrm>
        </p:spPr>
        <p:txBody>
          <a:bodyPr/>
          <a:lstStyle/>
          <a:p>
            <a:r>
              <a:rPr lang="en-US" altLang="en-US" sz="3600">
                <a:ea typeface="ＭＳ Ｐゴシック" panose="020B0600070205080204" pitchFamily="34" charset="-128"/>
              </a:rPr>
              <a:t>Underneath: Retention Time Profile of DRAM</a:t>
            </a:r>
          </a:p>
        </p:txBody>
      </p:sp>
      <p:sp>
        <p:nvSpPr>
          <p:cNvPr id="222211" name="Slide Number Placeholder 3">
            <a:extLst>
              <a:ext uri="{FF2B5EF4-FFF2-40B4-BE49-F238E27FC236}">
                <a16:creationId xmlns:a16="http://schemas.microsoft.com/office/drawing/2014/main" id="{1E972F82-637B-D740-BBBD-DA4DDCBBC2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5954FF-CEA9-9D4A-9640-9CB8298378C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A34D6023-8147-5443-9A6B-8203F8B811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3" name="Rectangle 9">
            <a:extLst>
              <a:ext uri="{FF2B5EF4-FFF2-40B4-BE49-F238E27FC236}">
                <a16:creationId xmlns:a16="http://schemas.microsoft.com/office/drawing/2014/main" id="{22614F5F-7594-9B4C-A8A8-0F2478E7F03B}"/>
              </a:ext>
            </a:extLst>
          </p:cNvPr>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Liu et al., “</a:t>
            </a:r>
            <a:r>
              <a:rPr kumimoji="0" lang="en-US" altLang="ja-JP" sz="1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RAIDR: Retention-Aware Intelligent DRAM Refresh</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ISCA 2012.</a:t>
            </a:r>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1777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4">
            <a:extLst>
              <a:ext uri="{FF2B5EF4-FFF2-40B4-BE49-F238E27FC236}">
                <a16:creationId xmlns:a16="http://schemas.microsoft.com/office/drawing/2014/main" id="{48A963B1-7CED-5440-A0CA-52578B5A24AB}"/>
              </a:ext>
            </a:extLst>
          </p:cNvPr>
          <p:cNvSpPr>
            <a:spLocks noGrp="1" noChangeArrowheads="1"/>
          </p:cNvSpPr>
          <p:nvPr>
            <p:ph type="ctrTitle"/>
          </p:nvPr>
        </p:nvSpPr>
        <p:spPr>
          <a:xfrm>
            <a:off x="334963" y="641350"/>
            <a:ext cx="8428037" cy="1720850"/>
          </a:xfrm>
        </p:spPr>
        <p:txBody>
          <a:bodyPr/>
          <a:lstStyle/>
          <a:p>
            <a:pPr algn="ctr" eaLnBrk="1" hangingPunct="1"/>
            <a:br>
              <a:rPr lang="en-US" altLang="en-US" dirty="0">
                <a:ea typeface="ＭＳ Ｐゴシック" panose="020B0600070205080204" pitchFamily="34" charset="-128"/>
              </a:rPr>
            </a:br>
            <a:r>
              <a:rPr lang="en-US" altLang="en-US" sz="4500" b="1" dirty="0">
                <a:ea typeface="ＭＳ Ｐゴシック" panose="020B0600070205080204" pitchFamily="34" charset="-128"/>
              </a:rPr>
              <a:t>Digital Design &amp; Computer Arch.</a:t>
            </a:r>
            <a:br>
              <a:rPr lang="en-US" altLang="en-US" sz="4500" b="1" dirty="0">
                <a:ea typeface="ＭＳ Ｐゴシック" panose="020B0600070205080204" pitchFamily="34" charset="-128"/>
              </a:rPr>
            </a:br>
            <a:br>
              <a:rPr lang="en-US" altLang="en-US" sz="1000" b="1" dirty="0">
                <a:ea typeface="ＭＳ Ｐゴシック" panose="020B0600070205080204" pitchFamily="34" charset="-128"/>
              </a:rPr>
            </a:br>
            <a:r>
              <a:rPr lang="en-US" altLang="en-US" sz="4400" dirty="0">
                <a:solidFill>
                  <a:srgbClr val="FF0000"/>
                </a:solidFill>
                <a:ea typeface="ＭＳ Ｐゴシック" panose="020B0600070205080204" pitchFamily="34" charset="-128"/>
              </a:rPr>
              <a:t>Lecture 2b: Mysteries in Comp. Arch.</a:t>
            </a:r>
          </a:p>
        </p:txBody>
      </p:sp>
      <p:sp>
        <p:nvSpPr>
          <p:cNvPr id="6" name="Rectangle 5">
            <a:extLst>
              <a:ext uri="{FF2B5EF4-FFF2-40B4-BE49-F238E27FC236}">
                <a16:creationId xmlns:a16="http://schemas.microsoft.com/office/drawing/2014/main" id="{CE712055-A21C-2048-B880-6CEA6B625F58}"/>
              </a:ext>
            </a:extLst>
          </p:cNvPr>
          <p:cNvSpPr>
            <a:spLocks noGrp="1" noChangeArrowheads="1"/>
          </p:cNvSpPr>
          <p:nvPr>
            <p:ph type="subTitle" idx="1"/>
          </p:nvPr>
        </p:nvSpPr>
        <p:spPr>
          <a:xfrm>
            <a:off x="685800" y="3581400"/>
            <a:ext cx="7848600" cy="2900363"/>
          </a:xfrm>
        </p:spPr>
        <p:txBody>
          <a:bodyPr/>
          <a:lstStyle/>
          <a:p>
            <a:pPr eaLnBrk="1" hangingPunct="1"/>
            <a:endParaRPr lang="en-US" altLang="en-US" dirty="0">
              <a:solidFill>
                <a:srgbClr val="003399"/>
              </a:solidFill>
              <a:ea typeface="ＭＳ Ｐゴシック" panose="020B0600070205080204" pitchFamily="34" charset="-128"/>
            </a:endParaRPr>
          </a:p>
          <a:p>
            <a:pPr eaLnBrk="1" hangingPunct="1"/>
            <a:r>
              <a:rPr lang="en-US" altLang="en-US" sz="2800" dirty="0">
                <a:solidFill>
                  <a:srgbClr val="003399"/>
                </a:solidFill>
                <a:ea typeface="ＭＳ Ｐゴシック" panose="020B0600070205080204" pitchFamily="34" charset="-128"/>
              </a:rPr>
              <a:t>Prof. </a:t>
            </a:r>
            <a:r>
              <a:rPr lang="en-US" altLang="en-US" sz="2800" dirty="0" err="1">
                <a:solidFill>
                  <a:srgbClr val="003399"/>
                </a:solidFill>
                <a:ea typeface="ＭＳ Ｐゴシック" panose="020B0600070205080204" pitchFamily="34" charset="-128"/>
              </a:rPr>
              <a:t>Onur</a:t>
            </a:r>
            <a:r>
              <a:rPr lang="en-US" altLang="en-US" sz="2800" dirty="0">
                <a:solidFill>
                  <a:srgbClr val="003399"/>
                </a:solidFill>
                <a:ea typeface="ＭＳ Ｐゴシック" panose="020B0600070205080204" pitchFamily="34" charset="-128"/>
              </a:rPr>
              <a:t> </a:t>
            </a:r>
            <a:r>
              <a:rPr lang="en-US" altLang="en-US" sz="2800" dirty="0" err="1">
                <a:solidFill>
                  <a:srgbClr val="003399"/>
                </a:solidFill>
                <a:ea typeface="ＭＳ Ｐゴシック" panose="020B0600070205080204" pitchFamily="34" charset="-128"/>
              </a:rPr>
              <a:t>Mutlu</a:t>
            </a:r>
            <a:endParaRPr lang="en-US" altLang="en-US" sz="2800" dirty="0">
              <a:solidFill>
                <a:srgbClr val="003399"/>
              </a:solidFill>
              <a:ea typeface="ＭＳ Ｐゴシック" panose="020B0600070205080204" pitchFamily="34" charset="-128"/>
            </a:endParaRPr>
          </a:p>
          <a:p>
            <a:pPr eaLnBrk="1" hangingPunct="1"/>
            <a:endParaRPr lang="en-US" altLang="en-US" sz="2800" dirty="0">
              <a:solidFill>
                <a:srgbClr val="003399"/>
              </a:solidFill>
              <a:ea typeface="ＭＳ Ｐゴシック" panose="020B0600070205080204" pitchFamily="34" charset="-128"/>
            </a:endParaRPr>
          </a:p>
          <a:p>
            <a:pPr eaLnBrk="1" hangingPunct="1"/>
            <a:r>
              <a:rPr lang="en-US" altLang="en-US" dirty="0">
                <a:ea typeface="ＭＳ Ｐゴシック" panose="020B0600070205080204" pitchFamily="34" charset="-128"/>
              </a:rPr>
              <a:t>ETH Zürich</a:t>
            </a:r>
          </a:p>
          <a:p>
            <a:pPr eaLnBrk="1" hangingPunct="1"/>
            <a:r>
              <a:rPr lang="en-US" altLang="en-US" dirty="0">
                <a:ea typeface="ＭＳ Ｐゴシック" panose="020B0600070205080204" pitchFamily="34" charset="-128"/>
              </a:rPr>
              <a:t>Spring 2020</a:t>
            </a:r>
          </a:p>
          <a:p>
            <a:pPr eaLnBrk="1" hangingPunct="1"/>
            <a:r>
              <a:rPr lang="en-US" altLang="en-US" dirty="0">
                <a:ea typeface="ＭＳ Ｐゴシック" panose="020B0600070205080204" pitchFamily="34" charset="-128"/>
              </a:rPr>
              <a:t>21 February 2020</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3712751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8C16DD7F-8F69-3A4C-8CDD-D9C52CD54EBC}"/>
              </a:ext>
            </a:extLst>
          </p:cNvPr>
          <p:cNvSpPr>
            <a:spLocks noGrp="1" noChangeArrowheads="1"/>
          </p:cNvSpPr>
          <p:nvPr>
            <p:ph type="ctrTitle"/>
          </p:nvPr>
        </p:nvSpPr>
        <p:spPr>
          <a:xfrm>
            <a:off x="914400" y="1447800"/>
            <a:ext cx="7924800" cy="1752600"/>
          </a:xfrm>
        </p:spPr>
        <p:txBody>
          <a:bodyPr/>
          <a:lstStyle/>
          <a:p>
            <a:r>
              <a:rPr lang="en-US" altLang="en-US" dirty="0">
                <a:ea typeface="ＭＳ Ｐゴシック" panose="020B0600070205080204" pitchFamily="34" charset="-128"/>
              </a:rPr>
              <a:t>We Did Not Cover the Following Slides in Lecture 2</a:t>
            </a:r>
          </a:p>
        </p:txBody>
      </p:sp>
      <p:sp>
        <p:nvSpPr>
          <p:cNvPr id="192514" name="Subtitle 2">
            <a:extLst>
              <a:ext uri="{FF2B5EF4-FFF2-40B4-BE49-F238E27FC236}">
                <a16:creationId xmlns:a16="http://schemas.microsoft.com/office/drawing/2014/main" id="{8571FC84-2B72-F842-845A-39A744E19534}"/>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192515" name="Slide Number Placeholder 3">
            <a:extLst>
              <a:ext uri="{FF2B5EF4-FFF2-40B4-BE49-F238E27FC236}">
                <a16:creationId xmlns:a16="http://schemas.microsoft.com/office/drawing/2014/main" id="{EDED13E1-14D2-144E-885C-9DD8333540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7B9883-4B62-1449-B234-79EF72371EA5}" type="slidenum">
              <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56933593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2F5AB9EF-CB98-3248-BCC8-23C7AADB58B2}"/>
              </a:ext>
            </a:extLst>
          </p:cNvPr>
          <p:cNvSpPr>
            <a:spLocks noGrp="1" noChangeArrowheads="1"/>
          </p:cNvSpPr>
          <p:nvPr>
            <p:ph type="title"/>
          </p:nvPr>
        </p:nvSpPr>
        <p:spPr/>
        <p:txBody>
          <a:bodyPr/>
          <a:lstStyle/>
          <a:p>
            <a:r>
              <a:rPr lang="en-US" altLang="en-US">
                <a:ea typeface="ＭＳ Ｐゴシック" panose="020B0600070205080204" pitchFamily="34" charset="-128"/>
              </a:rPr>
              <a:t>Aside: Why Do We Have Such a Profile?</a:t>
            </a:r>
          </a:p>
        </p:txBody>
      </p:sp>
      <p:sp>
        <p:nvSpPr>
          <p:cNvPr id="3" name="Content Placeholder 2">
            <a:extLst>
              <a:ext uri="{FF2B5EF4-FFF2-40B4-BE49-F238E27FC236}">
                <a16:creationId xmlns:a16="http://schemas.microsoft.com/office/drawing/2014/main" id="{E9BD0238-CAEB-8F4D-88E4-0BA454555E12}"/>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a:p>
            <a:r>
              <a:rPr lang="en-US" altLang="en-US">
                <a:ea typeface="ＭＳ Ｐゴシック" panose="020B0600070205080204" pitchFamily="34" charset="-128"/>
              </a:rPr>
              <a:t>Answer: Manufacturing is not perfect</a:t>
            </a:r>
          </a:p>
          <a:p>
            <a:pPr lvl="1"/>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r>
              <a:rPr lang="en-US" altLang="en-US">
                <a:ea typeface="ＭＳ Ｐゴシック" panose="020B0600070205080204" pitchFamily="34" charset="-128"/>
              </a:rPr>
              <a:t>Not all DRAM cells are exactly the same </a:t>
            </a:r>
          </a:p>
          <a:p>
            <a:pPr lvl="1"/>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r>
              <a:rPr lang="en-US" altLang="en-US">
                <a:ea typeface="ＭＳ Ｐゴシック" panose="020B0600070205080204" pitchFamily="34" charset="-128"/>
              </a:rPr>
              <a:t>Some are more leaky than others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This is called </a:t>
            </a:r>
            <a:r>
              <a:rPr lang="en-US" altLang="en-US">
                <a:solidFill>
                  <a:srgbClr val="0000FF"/>
                </a:solidFill>
                <a:ea typeface="ＭＳ Ｐゴシック" panose="020B0600070205080204" pitchFamily="34" charset="-128"/>
              </a:rPr>
              <a:t>Manufacturing Process Variation</a:t>
            </a:r>
          </a:p>
          <a:p>
            <a:pPr lvl="1"/>
            <a:endParaRPr lang="en-US" altLang="en-US">
              <a:ea typeface="ＭＳ Ｐゴシック" panose="020B0600070205080204" pitchFamily="34" charset="-128"/>
            </a:endParaRPr>
          </a:p>
        </p:txBody>
      </p:sp>
      <p:sp>
        <p:nvSpPr>
          <p:cNvPr id="223235" name="Slide Number Placeholder 3">
            <a:extLst>
              <a:ext uri="{FF2B5EF4-FFF2-40B4-BE49-F238E27FC236}">
                <a16:creationId xmlns:a16="http://schemas.microsoft.com/office/drawing/2014/main" id="{D7217A89-3A08-BA42-9378-9FDAA08C444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E28191-3FBD-F845-A1A4-D9E1B7716EB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8401003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00036AB8-F9E2-8045-AAA8-839A0D0948BB}"/>
              </a:ext>
            </a:extLst>
          </p:cNvPr>
          <p:cNvSpPr>
            <a:spLocks noGrp="1" noChangeArrowheads="1"/>
          </p:cNvSpPr>
          <p:nvPr>
            <p:ph type="title"/>
          </p:nvPr>
        </p:nvSpPr>
        <p:spPr/>
        <p:txBody>
          <a:bodyPr/>
          <a:lstStyle/>
          <a:p>
            <a:r>
              <a:rPr lang="en-US" altLang="en-US" sz="3600">
                <a:ea typeface="ＭＳ Ｐゴシック" panose="020B0600070205080204" pitchFamily="34" charset="-128"/>
              </a:rPr>
              <a:t>Opportunity: Taking Advantage of This Profile</a:t>
            </a:r>
          </a:p>
        </p:txBody>
      </p:sp>
      <p:sp>
        <p:nvSpPr>
          <p:cNvPr id="3" name="Content Placeholder 2">
            <a:extLst>
              <a:ext uri="{FF2B5EF4-FFF2-40B4-BE49-F238E27FC236}">
                <a16:creationId xmlns:a16="http://schemas.microsoft.com/office/drawing/2014/main" id="{17BF010B-8242-DA49-9C7A-3E6F51FD69C2}"/>
              </a:ext>
            </a:extLst>
          </p:cNvPr>
          <p:cNvSpPr>
            <a:spLocks noGrp="1"/>
          </p:cNvSpPr>
          <p:nvPr>
            <p:ph idx="1"/>
          </p:nvPr>
        </p:nvSpPr>
        <p:spPr>
          <a:xfrm>
            <a:off x="228600" y="996950"/>
            <a:ext cx="8610600" cy="5194300"/>
          </a:xfrm>
        </p:spPr>
        <p:txBody>
          <a:bodyPr/>
          <a:lstStyle/>
          <a:p>
            <a:pPr>
              <a:buFont typeface="Wingdings" charset="0"/>
              <a:buChar char="n"/>
              <a:defRPr/>
            </a:pPr>
            <a:r>
              <a:rPr lang="en-US" dirty="0"/>
              <a:t>Assume we know the retention time of each row exactly</a:t>
            </a:r>
          </a:p>
          <a:p>
            <a:pPr>
              <a:buFont typeface="Wingdings" charset="0"/>
              <a:buChar char="n"/>
              <a:defRPr/>
            </a:pPr>
            <a:endParaRPr lang="en-US" dirty="0"/>
          </a:p>
          <a:p>
            <a:pPr>
              <a:buFont typeface="Wingdings" charset="0"/>
              <a:buChar char="n"/>
              <a:defRPr/>
            </a:pPr>
            <a:r>
              <a:rPr lang="en-US" dirty="0"/>
              <a:t>What can we do with this information?</a:t>
            </a:r>
          </a:p>
          <a:p>
            <a:pPr>
              <a:buFont typeface="Wingdings" charset="0"/>
              <a:buChar char="n"/>
              <a:defRPr/>
            </a:pPr>
            <a:endParaRPr lang="en-US" dirty="0"/>
          </a:p>
          <a:p>
            <a:pPr>
              <a:buFont typeface="Wingdings" charset="0"/>
              <a:buChar char="n"/>
              <a:defRPr/>
            </a:pPr>
            <a:r>
              <a:rPr lang="en-US" dirty="0"/>
              <a:t>Who do we expose this information to?</a:t>
            </a:r>
          </a:p>
          <a:p>
            <a:pPr marL="344487" lvl="1" indent="0">
              <a:buFont typeface="Wingdings" charset="0"/>
              <a:buNone/>
              <a:defRPr/>
            </a:pPr>
            <a:endParaRPr lang="en-US" dirty="0"/>
          </a:p>
          <a:p>
            <a:pPr>
              <a:buFont typeface="Wingdings" charset="0"/>
              <a:buChar char="n"/>
              <a:defRPr/>
            </a:pPr>
            <a:r>
              <a:rPr lang="en-US" dirty="0"/>
              <a:t>How much information do we expose?</a:t>
            </a:r>
          </a:p>
          <a:p>
            <a:pPr lvl="1">
              <a:buFont typeface="Wingdings" charset="0"/>
              <a:buChar char="q"/>
              <a:defRPr/>
            </a:pPr>
            <a:r>
              <a:rPr lang="en-US" dirty="0"/>
              <a:t>Affects hardware/software overhead, power consumption, verification complexity, cost</a:t>
            </a:r>
          </a:p>
          <a:p>
            <a:pPr>
              <a:buFont typeface="Wingdings" charset="0"/>
              <a:buChar char="n"/>
              <a:defRPr/>
            </a:pPr>
            <a:endParaRPr lang="en-US" dirty="0"/>
          </a:p>
          <a:p>
            <a:pPr>
              <a:buFont typeface="Wingdings" charset="0"/>
              <a:buChar char="n"/>
              <a:defRPr/>
            </a:pPr>
            <a:r>
              <a:rPr lang="en-US" dirty="0"/>
              <a:t>How do we determine this profile information?</a:t>
            </a:r>
          </a:p>
          <a:p>
            <a:pPr lvl="1">
              <a:buFont typeface="Wingdings" charset="0"/>
              <a:buChar char="q"/>
              <a:defRPr/>
            </a:pPr>
            <a:r>
              <a:rPr lang="en-US" dirty="0"/>
              <a:t>Also, who determines it?</a:t>
            </a:r>
          </a:p>
          <a:p>
            <a:pPr lvl="1">
              <a:buFont typeface="Wingdings" charset="0"/>
              <a:buChar char="q"/>
              <a:defRPr/>
            </a:pPr>
            <a:endParaRPr lang="en-US" dirty="0"/>
          </a:p>
          <a:p>
            <a:pPr>
              <a:buFont typeface="Wingdings" charset="0"/>
              <a:buChar char="n"/>
              <a:defRPr/>
            </a:pPr>
            <a:endParaRPr lang="en-US" dirty="0"/>
          </a:p>
        </p:txBody>
      </p:sp>
      <p:sp>
        <p:nvSpPr>
          <p:cNvPr id="224259" name="Slide Number Placeholder 3">
            <a:extLst>
              <a:ext uri="{FF2B5EF4-FFF2-40B4-BE49-F238E27FC236}">
                <a16:creationId xmlns:a16="http://schemas.microsoft.com/office/drawing/2014/main" id="{A7CBA298-A137-0043-B7D8-CC26F3F8DC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2F4A84-ECD1-0B42-AE97-A4E61265AA1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Text Box 17">
            <a:extLst>
              <a:ext uri="{FF2B5EF4-FFF2-40B4-BE49-F238E27FC236}">
                <a16:creationId xmlns:a16="http://schemas.microsoft.com/office/drawing/2014/main" id="{302C245F-1EE1-E246-BC50-317241A52B2E}"/>
              </a:ext>
            </a:extLst>
          </p:cNvPr>
          <p:cNvSpPr txBox="1">
            <a:spLocks noChangeArrowheads="1"/>
          </p:cNvSpPr>
          <p:nvPr/>
        </p:nvSpPr>
        <p:spPr bwMode="auto">
          <a:xfrm>
            <a:off x="6530975" y="45926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712783FA-1EBB-A245-83C6-DF288C6F118F}"/>
              </a:ext>
            </a:extLst>
          </p:cNvPr>
          <p:cNvSpPr txBox="1">
            <a:spLocks noChangeAspect="1" noChangeArrowheads="1"/>
          </p:cNvSpPr>
          <p:nvPr/>
        </p:nvSpPr>
        <p:spPr bwMode="auto">
          <a:xfrm>
            <a:off x="6530975" y="42211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7" name="Text Box 19">
            <a:extLst>
              <a:ext uri="{FF2B5EF4-FFF2-40B4-BE49-F238E27FC236}">
                <a16:creationId xmlns:a16="http://schemas.microsoft.com/office/drawing/2014/main" id="{FA1DCFEE-196E-7A4D-BFC8-F6606E602893}"/>
              </a:ext>
            </a:extLst>
          </p:cNvPr>
          <p:cNvSpPr txBox="1">
            <a:spLocks noChangeAspect="1" noChangeArrowheads="1"/>
          </p:cNvSpPr>
          <p:nvPr/>
        </p:nvSpPr>
        <p:spPr bwMode="auto">
          <a:xfrm>
            <a:off x="6527800" y="31765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2346F0AA-0013-6B48-90C3-AAF98F6339C3}"/>
              </a:ext>
            </a:extLst>
          </p:cNvPr>
          <p:cNvSpPr txBox="1">
            <a:spLocks noChangeAspect="1" noChangeArrowheads="1"/>
          </p:cNvSpPr>
          <p:nvPr/>
        </p:nvSpPr>
        <p:spPr bwMode="auto">
          <a:xfrm>
            <a:off x="6527800" y="28051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966D684D-7A8B-0049-A90D-F6BA5F322DF2}"/>
              </a:ext>
            </a:extLst>
          </p:cNvPr>
          <p:cNvSpPr txBox="1">
            <a:spLocks noChangeAspect="1" noChangeArrowheads="1"/>
          </p:cNvSpPr>
          <p:nvPr/>
        </p:nvSpPr>
        <p:spPr bwMode="auto">
          <a:xfrm>
            <a:off x="6527800" y="24384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13115A4F-E399-4046-99BA-AD67E8C66563}"/>
              </a:ext>
            </a:extLst>
          </p:cNvPr>
          <p:cNvSpPr txBox="1">
            <a:spLocks noChangeAspect="1" noChangeArrowheads="1"/>
          </p:cNvSpPr>
          <p:nvPr/>
        </p:nvSpPr>
        <p:spPr bwMode="auto">
          <a:xfrm>
            <a:off x="6530975" y="49657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charset="0"/>
            </a:endParaRPr>
          </a:p>
        </p:txBody>
      </p:sp>
      <p:sp>
        <p:nvSpPr>
          <p:cNvPr id="11" name="Text Box 23">
            <a:extLst>
              <a:ext uri="{FF2B5EF4-FFF2-40B4-BE49-F238E27FC236}">
                <a16:creationId xmlns:a16="http://schemas.microsoft.com/office/drawing/2014/main" id="{C9BC5193-9117-BB46-9FE4-09AA82008915}"/>
              </a:ext>
            </a:extLst>
          </p:cNvPr>
          <p:cNvSpPr txBox="1">
            <a:spLocks noChangeAspect="1" noChangeArrowheads="1"/>
          </p:cNvSpPr>
          <p:nvPr/>
        </p:nvSpPr>
        <p:spPr bwMode="auto">
          <a:xfrm>
            <a:off x="6530975" y="53371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F3BC37F4-1CCD-1747-B2D6-4951072E80D1}"/>
              </a:ext>
            </a:extLst>
          </p:cNvPr>
          <p:cNvSpPr txBox="1">
            <a:spLocks noChangeAspect="1" noChangeArrowheads="1"/>
          </p:cNvSpPr>
          <p:nvPr/>
        </p:nvSpPr>
        <p:spPr bwMode="auto">
          <a:xfrm>
            <a:off x="6530975" y="35512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13" name="Text Box 23">
            <a:extLst>
              <a:ext uri="{FF2B5EF4-FFF2-40B4-BE49-F238E27FC236}">
                <a16:creationId xmlns:a16="http://schemas.microsoft.com/office/drawing/2014/main" id="{565E7408-CBE2-D04B-8D49-AE25D34700DD}"/>
              </a:ext>
            </a:extLst>
          </p:cNvPr>
          <p:cNvSpPr txBox="1">
            <a:spLocks noChangeAspect="1" noChangeArrowheads="1"/>
          </p:cNvSpPr>
          <p:nvPr/>
        </p:nvSpPr>
        <p:spPr bwMode="auto">
          <a:xfrm>
            <a:off x="6532563" y="56927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4" name="Rounded Rectangle 13">
            <a:extLst>
              <a:ext uri="{FF2B5EF4-FFF2-40B4-BE49-F238E27FC236}">
                <a16:creationId xmlns:a16="http://schemas.microsoft.com/office/drawing/2014/main" id="{8888F8D3-8754-0A4E-AB1A-27FDBF938254}"/>
              </a:ext>
            </a:extLst>
          </p:cNvPr>
          <p:cNvSpPr>
            <a:spLocks noChangeArrowheads="1"/>
          </p:cNvSpPr>
          <p:nvPr/>
        </p:nvSpPr>
        <p:spPr bwMode="auto">
          <a:xfrm rot="5400000">
            <a:off x="6743700" y="3581400"/>
            <a:ext cx="152400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88089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D606F432-3B34-1446-8883-EDA0C1CEDA47}"/>
              </a:ext>
            </a:extLst>
          </p:cNvPr>
          <p:cNvSpPr>
            <a:spLocks noGrp="1" noChangeArrowheads="1"/>
          </p:cNvSpPr>
          <p:nvPr>
            <p:ph type="title"/>
          </p:nvPr>
        </p:nvSpPr>
        <p:spPr/>
        <p:txBody>
          <a:bodyPr/>
          <a:lstStyle/>
          <a:p>
            <a:r>
              <a:rPr lang="en-US" altLang="en-US">
                <a:ea typeface="ＭＳ Ｐゴシック" panose="020B0600070205080204" pitchFamily="34" charset="-128"/>
              </a:rPr>
              <a:t>Retention Time of DRAM Rows</a:t>
            </a:r>
          </a:p>
        </p:txBody>
      </p:sp>
      <p:sp>
        <p:nvSpPr>
          <p:cNvPr id="94211" name="Content Placeholder 2">
            <a:extLst>
              <a:ext uri="{FF2B5EF4-FFF2-40B4-BE49-F238E27FC236}">
                <a16:creationId xmlns:a16="http://schemas.microsoft.com/office/drawing/2014/main" id="{C8DADEE9-2B04-DE4E-B955-3CC98F65CD78}"/>
              </a:ext>
            </a:extLst>
          </p:cNvPr>
          <p:cNvSpPr>
            <a:spLocks noGrp="1" noChangeArrowheads="1"/>
          </p:cNvSpPr>
          <p:nvPr>
            <p:ph idx="1"/>
          </p:nvPr>
        </p:nvSpPr>
        <p:spPr>
          <a:xfrm>
            <a:off x="228600" y="996950"/>
            <a:ext cx="8807450" cy="5194300"/>
          </a:xfrm>
        </p:spPr>
        <p:txBody>
          <a:bodyPr/>
          <a:lstStyle/>
          <a:p>
            <a:r>
              <a:rPr lang="en-US" altLang="en-US">
                <a:ea typeface="ＭＳ Ｐゴシック" panose="020B0600070205080204" pitchFamily="34" charset="-128"/>
              </a:rPr>
              <a:t>Observation: </a:t>
            </a:r>
            <a:r>
              <a:rPr lang="en-US" altLang="en-US">
                <a:solidFill>
                  <a:srgbClr val="0000FF"/>
                </a:solidFill>
                <a:ea typeface="ＭＳ Ｐゴシック" panose="020B0600070205080204" pitchFamily="34" charset="-128"/>
              </a:rPr>
              <a:t>Overwhelming majority of DRAM rows can be refreshed much less often without losing data</a:t>
            </a: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r>
              <a:rPr lang="en-US" altLang="en-US">
                <a:solidFill>
                  <a:srgbClr val="FF0000"/>
                </a:solidFill>
                <a:ea typeface="ＭＳ Ｐゴシック" panose="020B0600070205080204" pitchFamily="34" charset="-128"/>
              </a:rPr>
              <a:t>Can we exploit this to reduce refresh operations at low cost?</a:t>
            </a:r>
          </a:p>
        </p:txBody>
      </p:sp>
      <p:sp>
        <p:nvSpPr>
          <p:cNvPr id="225283" name="Slide Number Placeholder 3">
            <a:extLst>
              <a:ext uri="{FF2B5EF4-FFF2-40B4-BE49-F238E27FC236}">
                <a16:creationId xmlns:a16="http://schemas.microsoft.com/office/drawing/2014/main" id="{25F40ED1-48FF-0C4A-B98F-EADB94A5B4D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8C64F7-9E26-5842-9182-3331C0D537E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25284" name="Picture 2">
            <a:extLst>
              <a:ext uri="{FF2B5EF4-FFF2-40B4-BE49-F238E27FC236}">
                <a16:creationId xmlns:a16="http://schemas.microsoft.com/office/drawing/2014/main" id="{81F30C1E-56CC-6C4E-B465-B5843CC6EF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752600"/>
            <a:ext cx="6696075" cy="36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F773BAA-5D43-A646-B763-8A6FBBCA49F7}"/>
              </a:ext>
            </a:extLst>
          </p:cNvPr>
          <p:cNvSpPr>
            <a:spLocks noChangeArrowheads="1"/>
          </p:cNvSpPr>
          <p:nvPr/>
        </p:nvSpPr>
        <p:spPr bwMode="auto">
          <a:xfrm>
            <a:off x="3124200" y="2879725"/>
            <a:ext cx="2667000" cy="79216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panose="020B0600070205080204" pitchFamily="34" charset="-128"/>
              <a:cs typeface="+mn-cs"/>
            </a:endParaRPr>
          </a:p>
        </p:txBody>
      </p:sp>
      <p:sp>
        <p:nvSpPr>
          <p:cNvPr id="7" name="TextBox 6">
            <a:extLst>
              <a:ext uri="{FF2B5EF4-FFF2-40B4-BE49-F238E27FC236}">
                <a16:creationId xmlns:a16="http://schemas.microsoft.com/office/drawing/2014/main" id="{DADCB6E0-8CC0-5140-84E7-6C2BE01FE66B}"/>
              </a:ext>
            </a:extLst>
          </p:cNvPr>
          <p:cNvSpPr txBox="1">
            <a:spLocks noChangeArrowheads="1"/>
          </p:cNvSpPr>
          <p:nvPr/>
        </p:nvSpPr>
        <p:spPr bwMode="auto">
          <a:xfrm>
            <a:off x="323850" y="5418138"/>
            <a:ext cx="8712200" cy="830262"/>
          </a:xfrm>
          <a:prstGeom prst="rect">
            <a:avLst/>
          </a:prstGeom>
          <a:solidFill>
            <a:srgbClr val="FFFFFF"/>
          </a:solidFill>
          <a:ln w="25400">
            <a:solidFill>
              <a:srgbClr val="0000FF"/>
            </a:solidFill>
            <a:miter lim="800000"/>
            <a:headEnd/>
            <a:tailEnd/>
          </a:ln>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Only ~1000 rows in 32GB DRAM need refresh every 64 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but we refresh all rows every 64ms</a:t>
            </a:r>
          </a:p>
        </p:txBody>
      </p:sp>
      <p:sp>
        <p:nvSpPr>
          <p:cNvPr id="8" name="TextBox 7">
            <a:extLst>
              <a:ext uri="{FF2B5EF4-FFF2-40B4-BE49-F238E27FC236}">
                <a16:creationId xmlns:a16="http://schemas.microsoft.com/office/drawing/2014/main" id="{49872259-D6FB-E844-A082-9464CC448E4A}"/>
              </a:ext>
            </a:extLst>
          </p:cNvPr>
          <p:cNvSpPr txBox="1">
            <a:spLocks noChangeArrowheads="1"/>
          </p:cNvSpPr>
          <p:nvPr/>
        </p:nvSpPr>
        <p:spPr bwMode="auto">
          <a:xfrm>
            <a:off x="323850" y="5445125"/>
            <a:ext cx="8712200" cy="830263"/>
          </a:xfrm>
          <a:prstGeom prst="rect">
            <a:avLst/>
          </a:prstGeom>
          <a:solidFill>
            <a:srgbClr val="FFFFFF"/>
          </a:solidFill>
          <a:ln w="25400">
            <a:solidFill>
              <a:srgbClr val="0000FF"/>
            </a:solidFill>
            <a:miter lim="800000"/>
            <a:headEnd/>
            <a:tailEnd/>
          </a:ln>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Key Idea of RAIDR: Refresh weak rows more frequently,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 		           all other rows less frequently </a:t>
            </a:r>
          </a:p>
        </p:txBody>
      </p:sp>
      <p:sp>
        <p:nvSpPr>
          <p:cNvPr id="225288" name="Rectangle 6">
            <a:extLst>
              <a:ext uri="{FF2B5EF4-FFF2-40B4-BE49-F238E27FC236}">
                <a16:creationId xmlns:a16="http://schemas.microsoft.com/office/drawing/2014/main" id="{C9631D64-2A0C-7D4E-997D-C7E784F175E2}"/>
              </a:ext>
            </a:extLst>
          </p:cNvPr>
          <p:cNvSpPr>
            <a:spLocks noChangeArrowheads="1"/>
          </p:cNvSpPr>
          <p:nvPr/>
        </p:nvSpPr>
        <p:spPr bwMode="auto">
          <a:xfrm>
            <a:off x="1403350" y="6577013"/>
            <a:ext cx="8208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Liu et al., “</a:t>
            </a:r>
            <a:r>
              <a:rPr kumimoji="0" lang="en-US" altLang="ja-JP" sz="1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RAIDR: Retention-Aware Intelligent DRAM Refresh</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ISCA 2012.</a:t>
            </a:r>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914244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1">
                                            <p:txEl>
                                              <p:pRg st="9" end="9"/>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4">
            <a:extLst>
              <a:ext uri="{FF2B5EF4-FFF2-40B4-BE49-F238E27FC236}">
                <a16:creationId xmlns:a16="http://schemas.microsoft.com/office/drawing/2014/main" id="{2C28C182-8EF0-344B-9F31-A1726A48F0E1}"/>
              </a:ext>
            </a:extLst>
          </p:cNvPr>
          <p:cNvSpPr>
            <a:spLocks noGrp="1" noChangeArrowheads="1"/>
          </p:cNvSpPr>
          <p:nvPr>
            <p:ph type="ctrTitle"/>
          </p:nvPr>
        </p:nvSpPr>
        <p:spPr>
          <a:xfrm>
            <a:off x="685800" y="1412875"/>
            <a:ext cx="7924800" cy="1752600"/>
          </a:xfrm>
        </p:spPr>
        <p:txBody>
          <a:bodyPr/>
          <a:lstStyle/>
          <a:p>
            <a:r>
              <a:rPr lang="en-US" altLang="en-US">
                <a:ea typeface="ＭＳ Ｐゴシック" panose="020B0600070205080204" pitchFamily="34" charset="-128"/>
              </a:rPr>
              <a:t>RAIDR: Eliminating Unnecessary DRAM Refreshes</a:t>
            </a:r>
          </a:p>
        </p:txBody>
      </p:sp>
      <p:sp>
        <p:nvSpPr>
          <p:cNvPr id="226306" name="Slide Number Placeholder 3">
            <a:extLst>
              <a:ext uri="{FF2B5EF4-FFF2-40B4-BE49-F238E27FC236}">
                <a16:creationId xmlns:a16="http://schemas.microsoft.com/office/drawing/2014/main" id="{3FBA9BEA-5268-6044-9FE3-05C50D6DF0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B4CE03-477E-A24A-825D-AC34BD645309}"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26307" name="Rectangle 8">
            <a:extLst>
              <a:ext uri="{FF2B5EF4-FFF2-40B4-BE49-F238E27FC236}">
                <a16:creationId xmlns:a16="http://schemas.microsoft.com/office/drawing/2014/main" id="{4F3EFDAC-B7B9-1141-8EAA-31B9D07556BE}"/>
              </a:ext>
            </a:extLst>
          </p:cNvPr>
          <p:cNvSpPr>
            <a:spLocks noChangeArrowheads="1"/>
          </p:cNvSpPr>
          <p:nvPr/>
        </p:nvSpPr>
        <p:spPr bwMode="auto">
          <a:xfrm>
            <a:off x="468313" y="4149725"/>
            <a:ext cx="84597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Liu, Jaiyen, Veras, Mutlu,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2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hlinkClick r:id="rId2"/>
              </a:rPr>
              <a:t>RAIDR: Retention-Aware Intelligent DRAM Refresh</a:t>
            </a:r>
            <a:r>
              <a:rPr kumimoji="0" lang="en-US" altLang="ja-JP" sz="2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ja-JP" sz="2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ISCA 2012.</a:t>
            </a: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5938972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le 1">
            <a:extLst>
              <a:ext uri="{FF2B5EF4-FFF2-40B4-BE49-F238E27FC236}">
                <a16:creationId xmlns:a16="http://schemas.microsoft.com/office/drawing/2014/main" id="{77570A89-7BD8-A743-8D7E-22DD8B63E758}"/>
              </a:ext>
            </a:extLst>
          </p:cNvPr>
          <p:cNvSpPr>
            <a:spLocks noGrp="1" noChangeArrowheads="1"/>
          </p:cNvSpPr>
          <p:nvPr>
            <p:ph type="title"/>
          </p:nvPr>
        </p:nvSpPr>
        <p:spPr/>
        <p:txBody>
          <a:bodyPr/>
          <a:lstStyle/>
          <a:p>
            <a:r>
              <a:rPr lang="en-US" altLang="en-US">
                <a:ea typeface="ＭＳ Ｐゴシック" panose="020B0600070205080204" pitchFamily="34" charset="-128"/>
              </a:rPr>
              <a:t>Crossing the Abstraction Layers</a:t>
            </a:r>
          </a:p>
        </p:txBody>
      </p:sp>
      <p:sp>
        <p:nvSpPr>
          <p:cNvPr id="3" name="Content Placeholder 2">
            <a:extLst>
              <a:ext uri="{FF2B5EF4-FFF2-40B4-BE49-F238E27FC236}">
                <a16:creationId xmlns:a16="http://schemas.microsoft.com/office/drawing/2014/main" id="{5F89160D-C7F0-CA45-A9DE-5BD08CFDE3BB}"/>
              </a:ext>
            </a:extLst>
          </p:cNvPr>
          <p:cNvSpPr>
            <a:spLocks noGrp="1" noChangeArrowheads="1"/>
          </p:cNvSpPr>
          <p:nvPr>
            <p:ph idx="1"/>
          </p:nvPr>
        </p:nvSpPr>
        <p:spPr>
          <a:xfrm>
            <a:off x="228600" y="901700"/>
            <a:ext cx="8610600" cy="5194300"/>
          </a:xfrm>
        </p:spPr>
        <p:txBody>
          <a:bodyPr/>
          <a:lstStyle/>
          <a:p>
            <a:pPr lvl="1"/>
            <a:endParaRPr lang="en-US" altLang="en-US" sz="1200">
              <a:ea typeface="ＭＳ Ｐゴシック" panose="020B0600070205080204" pitchFamily="34" charset="-128"/>
            </a:endParaRPr>
          </a:p>
          <a:p>
            <a:r>
              <a:rPr lang="en-US" altLang="en-US">
                <a:ea typeface="ＭＳ Ｐゴシック" panose="020B0600070205080204" pitchFamily="34" charset="-128"/>
              </a:rPr>
              <a:t>Two goals of this course (especially the second half) are </a:t>
            </a:r>
          </a:p>
          <a:p>
            <a:endParaRPr lang="en-US" altLang="en-US">
              <a:ea typeface="ＭＳ Ｐゴシック" panose="020B0600070205080204" pitchFamily="34" charset="-128"/>
            </a:endParaRPr>
          </a:p>
          <a:p>
            <a:pPr lvl="1"/>
            <a:r>
              <a:rPr lang="en-US" altLang="en-US">
                <a:ea typeface="ＭＳ Ｐゴシック" panose="020B0600070205080204" pitchFamily="34" charset="-128"/>
              </a:rPr>
              <a:t>to </a:t>
            </a:r>
            <a:r>
              <a:rPr lang="en-US" altLang="en-US">
                <a:solidFill>
                  <a:srgbClr val="0000FF"/>
                </a:solidFill>
                <a:ea typeface="ＭＳ Ｐゴシック" panose="020B0600070205080204" pitchFamily="34" charset="-128"/>
              </a:rPr>
              <a:t>understand how a processor works underneath the software layer </a:t>
            </a:r>
            <a:r>
              <a:rPr lang="en-US" altLang="en-US">
                <a:ea typeface="ＭＳ Ｐゴシック" panose="020B0600070205080204" pitchFamily="34" charset="-128"/>
              </a:rPr>
              <a:t>and </a:t>
            </a:r>
            <a:r>
              <a:rPr lang="en-US" altLang="en-US">
                <a:solidFill>
                  <a:srgbClr val="FF0000"/>
                </a:solidFill>
                <a:ea typeface="ＭＳ Ｐゴシック" panose="020B0600070205080204" pitchFamily="34" charset="-128"/>
              </a:rPr>
              <a:t>how decisions made in hardware affect the software/programmer</a:t>
            </a:r>
          </a:p>
          <a:p>
            <a:endParaRPr lang="en-US" altLang="en-US">
              <a:solidFill>
                <a:srgbClr val="FF0000"/>
              </a:solidFill>
              <a:ea typeface="ＭＳ Ｐゴシック" panose="020B0600070205080204" pitchFamily="34" charset="-128"/>
            </a:endParaRPr>
          </a:p>
          <a:p>
            <a:pPr lvl="1"/>
            <a:r>
              <a:rPr lang="en-US" altLang="en-US">
                <a:ea typeface="ＭＳ Ｐゴシック" panose="020B0600070205080204" pitchFamily="34" charset="-128"/>
              </a:rPr>
              <a:t>to enable you to be comfortable in </a:t>
            </a:r>
            <a:r>
              <a:rPr lang="en-US" altLang="en-US">
                <a:solidFill>
                  <a:srgbClr val="0000FF"/>
                </a:solidFill>
                <a:ea typeface="ＭＳ Ｐゴシック" panose="020B0600070205080204" pitchFamily="34" charset="-128"/>
              </a:rPr>
              <a:t>making design and optimization decisions that cross the boundaries of different layers and system components</a:t>
            </a:r>
          </a:p>
          <a:p>
            <a:endParaRPr lang="en-US" altLang="en-US">
              <a:solidFill>
                <a:srgbClr val="FF0000"/>
              </a:solidFill>
              <a:ea typeface="ＭＳ Ｐゴシック" panose="020B0600070205080204" pitchFamily="34" charset="-128"/>
            </a:endParaRPr>
          </a:p>
          <a:p>
            <a:endParaRPr lang="en-US" altLang="en-US">
              <a:solidFill>
                <a:srgbClr val="FF0000"/>
              </a:solidFill>
              <a:ea typeface="ＭＳ Ｐゴシック" panose="020B0600070205080204" pitchFamily="34" charset="-128"/>
            </a:endParaRPr>
          </a:p>
          <a:p>
            <a:endParaRPr lang="en-US" altLang="en-US">
              <a:solidFill>
                <a:srgbClr val="FF0000"/>
              </a:solidFill>
              <a:ea typeface="ＭＳ Ｐゴシック" panose="020B0600070205080204" pitchFamily="34" charset="-128"/>
            </a:endParaRPr>
          </a:p>
        </p:txBody>
      </p:sp>
      <p:sp>
        <p:nvSpPr>
          <p:cNvPr id="197635" name="Slide Number Placeholder 3">
            <a:extLst>
              <a:ext uri="{FF2B5EF4-FFF2-40B4-BE49-F238E27FC236}">
                <a16:creationId xmlns:a16="http://schemas.microsoft.com/office/drawing/2014/main" id="{A3D2511F-E310-4146-8332-E6D59A6A857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F880EB-22BC-804C-8BA0-9E531B0F9685}"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2408021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44161A-FFF2-0343-B1A3-50282FC855ED}"/>
              </a:ext>
            </a:extLst>
          </p:cNvPr>
          <p:cNvSpPr>
            <a:spLocks noGrp="1" noChangeArrowheads="1"/>
          </p:cNvSpPr>
          <p:nvPr>
            <p:ph idx="1"/>
          </p:nvPr>
        </p:nvSpPr>
        <p:spPr>
          <a:xfrm>
            <a:off x="228600" y="1052513"/>
            <a:ext cx="8610600" cy="5195887"/>
          </a:xfrm>
        </p:spPr>
        <p:txBody>
          <a:bodyPr/>
          <a:lstStyle/>
          <a:p>
            <a:pPr marL="0" indent="0">
              <a:buFont typeface="Wingdings" pitchFamily="2" charset="2"/>
              <a:buNone/>
            </a:pPr>
            <a:r>
              <a:rPr lang="en-US" altLang="en-US">
                <a:solidFill>
                  <a:srgbClr val="FF0000"/>
                </a:solidFill>
                <a:ea typeface="ＭＳ Ｐゴシック" panose="020B0600070205080204" pitchFamily="34" charset="-128"/>
              </a:rPr>
              <a:t>1. Profiling: </a:t>
            </a:r>
            <a:r>
              <a:rPr lang="en-US" altLang="en-US">
                <a:solidFill>
                  <a:srgbClr val="0000FF"/>
                </a:solidFill>
                <a:ea typeface="ＭＳ Ｐゴシック" panose="020B0600070205080204" pitchFamily="34" charset="-128"/>
              </a:rPr>
              <a:t>Identify the retention time of all DRAM rows</a:t>
            </a:r>
          </a:p>
          <a:p>
            <a:pPr marL="0" indent="0">
              <a:buFont typeface="Wingdings" pitchFamily="2" charset="2"/>
              <a:buNone/>
            </a:pPr>
            <a:r>
              <a:rPr lang="en-US" altLang="en-US">
                <a:solidFill>
                  <a:srgbClr val="0000FF"/>
                </a:solidFill>
                <a:ea typeface="ＭＳ Ｐゴシック" panose="020B0600070205080204" pitchFamily="34" charset="-128"/>
              </a:rPr>
              <a:t>    </a:t>
            </a:r>
            <a:r>
              <a:rPr lang="en-US" altLang="en-US">
                <a:solidFill>
                  <a:srgbClr val="000000"/>
                </a:solidFill>
                <a:ea typeface="ＭＳ Ｐゴシック" panose="020B0600070205080204" pitchFamily="34" charset="-128"/>
                <a:sym typeface="Wingdings" pitchFamily="2" charset="2"/>
              </a:rPr>
              <a:t> can be done at design time or during operation</a:t>
            </a:r>
            <a:r>
              <a:rPr lang="en-US" altLang="en-US">
                <a:solidFill>
                  <a:srgbClr val="0000FF"/>
                </a:solidFill>
                <a:ea typeface="ＭＳ Ｐゴシック" panose="020B0600070205080204" pitchFamily="34" charset="-128"/>
              </a:rPr>
              <a:t>	</a:t>
            </a:r>
          </a:p>
          <a:p>
            <a:pPr marL="0" indent="0">
              <a:buFont typeface="Wingdings" pitchFamily="2" charset="2"/>
              <a:buNone/>
            </a:pPr>
            <a:endParaRPr lang="en-US" altLang="en-US">
              <a:solidFill>
                <a:srgbClr val="0000FF"/>
              </a:solidFill>
              <a:ea typeface="ＭＳ Ｐゴシック" panose="020B0600070205080204" pitchFamily="34" charset="-128"/>
            </a:endParaRPr>
          </a:p>
          <a:p>
            <a:pPr marL="0" indent="0">
              <a:buFont typeface="Wingdings" pitchFamily="2" charset="2"/>
              <a:buNone/>
            </a:pPr>
            <a:endParaRPr lang="en-US" altLang="en-US">
              <a:solidFill>
                <a:srgbClr val="0000FF"/>
              </a:solidFill>
              <a:ea typeface="ＭＳ Ｐゴシック" panose="020B0600070205080204" pitchFamily="34" charset="-128"/>
            </a:endParaRPr>
          </a:p>
          <a:p>
            <a:pPr marL="0" indent="0">
              <a:buFont typeface="Wingdings" pitchFamily="2" charset="2"/>
              <a:buNone/>
            </a:pPr>
            <a:r>
              <a:rPr lang="en-US" altLang="en-US">
                <a:solidFill>
                  <a:srgbClr val="FF0000"/>
                </a:solidFill>
                <a:ea typeface="ＭＳ Ｐゴシック" panose="020B0600070205080204" pitchFamily="34" charset="-128"/>
              </a:rPr>
              <a:t>2. Binning: </a:t>
            </a:r>
            <a:r>
              <a:rPr lang="en-US" altLang="en-US">
                <a:solidFill>
                  <a:srgbClr val="0000FF"/>
                </a:solidFill>
                <a:ea typeface="ＭＳ Ｐゴシック" panose="020B0600070205080204" pitchFamily="34" charset="-128"/>
              </a:rPr>
              <a:t>Store rows into bins by retention time</a:t>
            </a:r>
          </a:p>
          <a:p>
            <a:pPr marL="0" indent="0">
              <a:buFont typeface="Wingdings" pitchFamily="2" charset="2"/>
              <a:buNone/>
            </a:pPr>
            <a:r>
              <a:rPr lang="en-US" altLang="en-US">
                <a:solidFill>
                  <a:srgbClr val="0000FF"/>
                </a:solidFill>
                <a:ea typeface="ＭＳ Ｐゴシック" panose="020B0600070205080204" pitchFamily="34" charset="-128"/>
              </a:rPr>
              <a:t>   </a:t>
            </a:r>
            <a:r>
              <a:rPr lang="en-US" altLang="en-US">
                <a:ea typeface="ＭＳ Ｐゴシック" panose="020B0600070205080204" pitchFamily="34" charset="-128"/>
                <a:sym typeface="Wingdings" pitchFamily="2" charset="2"/>
              </a:rPr>
              <a:t> u</a:t>
            </a:r>
            <a:r>
              <a:rPr lang="en-US" altLang="en-US">
                <a:ea typeface="ＭＳ Ｐゴシック" panose="020B0600070205080204" pitchFamily="34" charset="-128"/>
              </a:rPr>
              <a:t>se Bloom Filters for efficient and scalable storage</a:t>
            </a:r>
          </a:p>
          <a:p>
            <a:pPr marL="0" indent="0">
              <a:buFont typeface="Wingdings" pitchFamily="2" charset="2"/>
              <a:buNone/>
            </a:pPr>
            <a:endParaRPr lang="en-US" altLang="en-US">
              <a:solidFill>
                <a:srgbClr val="0000FF"/>
              </a:solidFill>
              <a:ea typeface="ＭＳ Ｐゴシック" panose="020B0600070205080204" pitchFamily="34" charset="-128"/>
            </a:endParaRPr>
          </a:p>
          <a:p>
            <a:pPr marL="0" indent="0">
              <a:buFont typeface="Wingdings" pitchFamily="2" charset="2"/>
              <a:buNone/>
            </a:pPr>
            <a:endParaRPr lang="en-US" altLang="en-US">
              <a:solidFill>
                <a:srgbClr val="0000FF"/>
              </a:solidFill>
              <a:ea typeface="ＭＳ Ｐゴシック" panose="020B0600070205080204" pitchFamily="34" charset="-128"/>
            </a:endParaRPr>
          </a:p>
          <a:p>
            <a:pPr marL="0" indent="0">
              <a:buFont typeface="Wingdings" pitchFamily="2" charset="2"/>
              <a:buNone/>
            </a:pPr>
            <a:endParaRPr lang="en-US" altLang="en-US">
              <a:solidFill>
                <a:srgbClr val="0000FF"/>
              </a:solidFill>
              <a:ea typeface="ＭＳ Ｐゴシック" panose="020B0600070205080204" pitchFamily="34" charset="-128"/>
            </a:endParaRPr>
          </a:p>
          <a:p>
            <a:pPr marL="0" indent="0">
              <a:buFont typeface="Wingdings" pitchFamily="2" charset="2"/>
              <a:buNone/>
            </a:pPr>
            <a:r>
              <a:rPr lang="en-US" altLang="en-US">
                <a:solidFill>
                  <a:srgbClr val="FF0000"/>
                </a:solidFill>
                <a:ea typeface="ＭＳ Ｐゴシック" panose="020B0600070205080204" pitchFamily="34" charset="-128"/>
              </a:rPr>
              <a:t>3. Refreshing: </a:t>
            </a:r>
            <a:r>
              <a:rPr lang="en-US" altLang="en-US">
                <a:solidFill>
                  <a:srgbClr val="0000FF"/>
                </a:solidFill>
                <a:ea typeface="ＭＳ Ｐゴシック" panose="020B0600070205080204" pitchFamily="34" charset="-128"/>
              </a:rPr>
              <a:t>Memory controller refreshes rows in different bins at different rates</a:t>
            </a:r>
          </a:p>
          <a:p>
            <a:pPr marL="0" indent="0">
              <a:buFont typeface="Wingdings" pitchFamily="2" charset="2"/>
              <a:buNone/>
            </a:pPr>
            <a:r>
              <a:rPr lang="en-US" altLang="en-US">
                <a:ea typeface="ＭＳ Ｐゴシック" panose="020B0600070205080204" pitchFamily="34" charset="-128"/>
              </a:rPr>
              <a:t>   </a:t>
            </a:r>
            <a:r>
              <a:rPr lang="en-US" altLang="en-US">
                <a:ea typeface="ＭＳ Ｐゴシック" panose="020B0600070205080204" pitchFamily="34" charset="-128"/>
                <a:sym typeface="Wingdings" pitchFamily="2" charset="2"/>
              </a:rPr>
              <a:t> check the bins to determine refresh rate of a row</a:t>
            </a:r>
            <a:endParaRPr lang="en-US" altLang="en-US">
              <a:ea typeface="ＭＳ Ｐゴシック" panose="020B0600070205080204" pitchFamily="34" charset="-128"/>
            </a:endParaRPr>
          </a:p>
        </p:txBody>
      </p:sp>
      <p:pic>
        <p:nvPicPr>
          <p:cNvPr id="6" name="Picture 5">
            <a:extLst>
              <a:ext uri="{FF2B5EF4-FFF2-40B4-BE49-F238E27FC236}">
                <a16:creationId xmlns:a16="http://schemas.microsoft.com/office/drawing/2014/main" id="{E9F4EE91-6C91-164B-8C10-B42A3617A6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914400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1" name="Title 1">
            <a:extLst>
              <a:ext uri="{FF2B5EF4-FFF2-40B4-BE49-F238E27FC236}">
                <a16:creationId xmlns:a16="http://schemas.microsoft.com/office/drawing/2014/main" id="{1707C915-487B-E84E-BA00-EF80932E1ADF}"/>
              </a:ext>
            </a:extLst>
          </p:cNvPr>
          <p:cNvSpPr>
            <a:spLocks noGrp="1" noChangeArrowheads="1"/>
          </p:cNvSpPr>
          <p:nvPr>
            <p:ph type="title"/>
          </p:nvPr>
        </p:nvSpPr>
        <p:spPr/>
        <p:txBody>
          <a:bodyPr/>
          <a:lstStyle/>
          <a:p>
            <a:r>
              <a:rPr lang="en-US" altLang="en-US">
                <a:ea typeface="ＭＳ Ｐゴシック" panose="020B0600070205080204" pitchFamily="34" charset="-128"/>
              </a:rPr>
              <a:t>RAIDR: Mechanism</a:t>
            </a:r>
          </a:p>
        </p:txBody>
      </p:sp>
      <p:sp>
        <p:nvSpPr>
          <p:cNvPr id="227332" name="Slide Number Placeholder 3">
            <a:extLst>
              <a:ext uri="{FF2B5EF4-FFF2-40B4-BE49-F238E27FC236}">
                <a16:creationId xmlns:a16="http://schemas.microsoft.com/office/drawing/2014/main" id="{A85C8D24-61FB-3840-9924-0F2C413850B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F7E2D7-D558-A045-82A9-A018986F816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F4CFC3FE-69A2-5646-9224-89305E7CCC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95425"/>
            <a:ext cx="91440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FDBC53E-C85F-0C4E-8E47-5D3E7DD577B7}"/>
              </a:ext>
            </a:extLst>
          </p:cNvPr>
          <p:cNvSpPr txBox="1">
            <a:spLocks noChangeArrowheads="1"/>
          </p:cNvSpPr>
          <p:nvPr/>
        </p:nvSpPr>
        <p:spPr bwMode="auto">
          <a:xfrm>
            <a:off x="539750" y="3716338"/>
            <a:ext cx="7524750" cy="461962"/>
          </a:xfrm>
          <a:prstGeom prst="rect">
            <a:avLst/>
          </a:prstGeom>
          <a:solidFill>
            <a:srgbClr val="FFFFFF"/>
          </a:solidFill>
          <a:ln w="25400">
            <a:solidFill>
              <a:srgbClr val="0000FF"/>
            </a:solidFill>
            <a:miter lim="800000"/>
            <a:headEnd/>
            <a:tailEnd/>
          </a:ln>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1.25KB storage in controller for 32GB DRAM memory</a:t>
            </a:r>
          </a:p>
        </p:txBody>
      </p:sp>
      <p:sp>
        <p:nvSpPr>
          <p:cNvPr id="227335" name="Rectangle 6">
            <a:extLst>
              <a:ext uri="{FF2B5EF4-FFF2-40B4-BE49-F238E27FC236}">
                <a16:creationId xmlns:a16="http://schemas.microsoft.com/office/drawing/2014/main" id="{32D61056-AB0C-5D41-8801-DBFDD259EC92}"/>
              </a:ext>
            </a:extLst>
          </p:cNvPr>
          <p:cNvSpPr>
            <a:spLocks noChangeArrowheads="1"/>
          </p:cNvSpPr>
          <p:nvPr/>
        </p:nvSpPr>
        <p:spPr bwMode="auto">
          <a:xfrm>
            <a:off x="1403350" y="6577013"/>
            <a:ext cx="8208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Liu et al., “</a:t>
            </a:r>
            <a:r>
              <a:rPr kumimoji="0" lang="en-US" altLang="ja-JP" sz="1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RAIDR: Retention-Aware Intelligent DRAM Refresh</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ISCA 2012.</a:t>
            </a:r>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314525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547A37EF-1BFB-8D49-9E1E-855F135A3C46}"/>
              </a:ext>
            </a:extLst>
          </p:cNvPr>
          <p:cNvSpPr>
            <a:spLocks noGrp="1" noChangeArrowheads="1"/>
          </p:cNvSpPr>
          <p:nvPr>
            <p:ph type="title"/>
          </p:nvPr>
        </p:nvSpPr>
        <p:spPr/>
        <p:txBody>
          <a:bodyPr/>
          <a:lstStyle/>
          <a:p>
            <a:r>
              <a:rPr lang="en-US" altLang="en-US">
                <a:ea typeface="ＭＳ Ｐゴシック" panose="020B0600070205080204" pitchFamily="34" charset="-128"/>
              </a:rPr>
              <a:t>RAIDR: Results and Takeaways</a:t>
            </a:r>
          </a:p>
        </p:txBody>
      </p:sp>
      <p:sp>
        <p:nvSpPr>
          <p:cNvPr id="3" name="Content Placeholder 2">
            <a:extLst>
              <a:ext uri="{FF2B5EF4-FFF2-40B4-BE49-F238E27FC236}">
                <a16:creationId xmlns:a16="http://schemas.microsoft.com/office/drawing/2014/main" id="{171B688E-FDE0-3047-8E12-F21B7D5997F2}"/>
              </a:ext>
            </a:extLst>
          </p:cNvPr>
          <p:cNvSpPr>
            <a:spLocks noGrp="1" noChangeArrowheads="1"/>
          </p:cNvSpPr>
          <p:nvPr>
            <p:ph idx="1"/>
          </p:nvPr>
        </p:nvSpPr>
        <p:spPr>
          <a:xfrm>
            <a:off x="228600" y="869950"/>
            <a:ext cx="8807450" cy="5124450"/>
          </a:xfrm>
        </p:spPr>
        <p:txBody>
          <a:bodyPr/>
          <a:lstStyle/>
          <a:p>
            <a:r>
              <a:rPr lang="en-US" altLang="en-US">
                <a:ea typeface="ＭＳ Ｐゴシック" panose="020B0600070205080204" pitchFamily="34" charset="-128"/>
              </a:rPr>
              <a:t>System: 32GB DRAM, 8-core; Various workloads</a:t>
            </a:r>
          </a:p>
          <a:p>
            <a:endParaRPr lang="en-US" altLang="en-US" sz="800">
              <a:ea typeface="ＭＳ Ｐゴシック" panose="020B0600070205080204" pitchFamily="34" charset="-128"/>
            </a:endParaRPr>
          </a:p>
          <a:p>
            <a:r>
              <a:rPr lang="en-US" altLang="en-US">
                <a:solidFill>
                  <a:srgbClr val="0000FF"/>
                </a:solidFill>
                <a:ea typeface="ＭＳ Ｐゴシック" panose="020B0600070205080204" pitchFamily="34" charset="-128"/>
              </a:rPr>
              <a:t>RAIDR hardware cost: </a:t>
            </a:r>
            <a:r>
              <a:rPr lang="en-US" altLang="en-US">
                <a:solidFill>
                  <a:srgbClr val="FF0000"/>
                </a:solidFill>
                <a:ea typeface="ＭＳ Ｐゴシック" panose="020B0600070205080204" pitchFamily="34" charset="-128"/>
              </a:rPr>
              <a:t>1.25 kB (2 Bloom filters)</a:t>
            </a:r>
          </a:p>
          <a:p>
            <a:r>
              <a:rPr lang="en-US" altLang="en-US">
                <a:solidFill>
                  <a:srgbClr val="0000FF"/>
                </a:solidFill>
                <a:ea typeface="ＭＳ Ｐゴシック" panose="020B0600070205080204" pitchFamily="34" charset="-128"/>
              </a:rPr>
              <a:t>Refresh reduction: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74.6%</a:t>
            </a:r>
          </a:p>
          <a:p>
            <a:r>
              <a:rPr lang="en-US" altLang="en-US">
                <a:solidFill>
                  <a:srgbClr val="0000FF"/>
                </a:solidFill>
                <a:ea typeface="ＭＳ Ｐゴシック" panose="020B0600070205080204" pitchFamily="34" charset="-128"/>
              </a:rPr>
              <a:t>Dynamic DRAM energy reduction: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16%</a:t>
            </a:r>
          </a:p>
          <a:p>
            <a:r>
              <a:rPr lang="en-US" altLang="en-US">
                <a:solidFill>
                  <a:srgbClr val="0000FF"/>
                </a:solidFill>
                <a:ea typeface="ＭＳ Ｐゴシック" panose="020B0600070205080204" pitchFamily="34" charset="-128"/>
              </a:rPr>
              <a:t>Idle DRAM power reduction: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20%</a:t>
            </a:r>
          </a:p>
          <a:p>
            <a:r>
              <a:rPr lang="en-US" altLang="en-US">
                <a:solidFill>
                  <a:srgbClr val="0000FF"/>
                </a:solidFill>
                <a:ea typeface="ＭＳ Ｐゴシック" panose="020B0600070205080204" pitchFamily="34" charset="-128"/>
              </a:rPr>
              <a:t>Performance improvement: </a:t>
            </a:r>
            <a:r>
              <a:rPr lang="en-US" altLang="en-US">
                <a:solidFill>
                  <a:srgbClr val="FF0000"/>
                </a:solidFill>
                <a:ea typeface="ＭＳ Ｐゴシック" panose="020B0600070205080204" pitchFamily="34" charset="-128"/>
              </a:rPr>
              <a:t>9%</a:t>
            </a:r>
          </a:p>
          <a:p>
            <a:endParaRPr lang="en-US" altLang="en-US" sz="800">
              <a:ea typeface="ＭＳ Ｐゴシック" panose="020B0600070205080204" pitchFamily="34" charset="-128"/>
            </a:endParaRPr>
          </a:p>
          <a:p>
            <a:r>
              <a:rPr lang="en-US" altLang="en-US">
                <a:solidFill>
                  <a:srgbClr val="FF0000"/>
                </a:solidFill>
                <a:ea typeface="ＭＳ Ｐゴシック" panose="020B0600070205080204" pitchFamily="34" charset="-128"/>
              </a:rPr>
              <a:t>Benefits increase as DRAM scales in density</a:t>
            </a:r>
          </a:p>
        </p:txBody>
      </p:sp>
      <p:sp>
        <p:nvSpPr>
          <p:cNvPr id="228355" name="Slide Number Placeholder 3">
            <a:extLst>
              <a:ext uri="{FF2B5EF4-FFF2-40B4-BE49-F238E27FC236}">
                <a16:creationId xmlns:a16="http://schemas.microsoft.com/office/drawing/2014/main" id="{9F192076-F460-DB47-BE3D-FE70985C7B9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E61D3B-7C96-8142-A2AD-673CE9DC4D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2D77D9DE-CF37-3B43-812E-448FCA31E8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411663"/>
            <a:ext cx="3460750"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055D05C-8EEE-0C4D-8A95-D75B41CC04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4387850"/>
            <a:ext cx="331152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9120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a:extLst>
              <a:ext uri="{FF2B5EF4-FFF2-40B4-BE49-F238E27FC236}">
                <a16:creationId xmlns:a16="http://schemas.microsoft.com/office/drawing/2014/main" id="{7DC5D89C-5468-924F-AF70-EF63F3D6E455}"/>
              </a:ext>
            </a:extLst>
          </p:cNvPr>
          <p:cNvSpPr>
            <a:spLocks noGrp="1" noChangeArrowheads="1"/>
          </p:cNvSpPr>
          <p:nvPr>
            <p:ph type="title"/>
          </p:nvPr>
        </p:nvSpPr>
        <p:spPr/>
        <p:txBody>
          <a:bodyPr/>
          <a:lstStyle/>
          <a:p>
            <a:r>
              <a:rPr lang="en-US" altLang="en-US">
                <a:ea typeface="ＭＳ Ｐゴシック" panose="020B0600070205080204" pitchFamily="34" charset="-128"/>
              </a:rPr>
              <a:t>Reading for the Really Interested</a:t>
            </a:r>
          </a:p>
        </p:txBody>
      </p:sp>
      <p:sp>
        <p:nvSpPr>
          <p:cNvPr id="229378" name="Content Placeholder 2">
            <a:extLst>
              <a:ext uri="{FF2B5EF4-FFF2-40B4-BE49-F238E27FC236}">
                <a16:creationId xmlns:a16="http://schemas.microsoft.com/office/drawing/2014/main" id="{EAE368F8-4D77-574E-AA96-BDE61C912F5F}"/>
              </a:ext>
            </a:extLst>
          </p:cNvPr>
          <p:cNvSpPr>
            <a:spLocks noGrp="1" noChangeArrowheads="1"/>
          </p:cNvSpPr>
          <p:nvPr>
            <p:ph idx="1"/>
          </p:nvPr>
        </p:nvSpPr>
        <p:spPr>
          <a:xfrm>
            <a:off x="228600" y="996950"/>
            <a:ext cx="8610600" cy="5194300"/>
          </a:xfrm>
        </p:spPr>
        <p:txBody>
          <a:bodyPr/>
          <a:lstStyle/>
          <a:p>
            <a:r>
              <a:rPr lang="en-US" altLang="en-US" sz="1800">
                <a:ea typeface="ＭＳ Ｐゴシック" panose="020B0600070205080204" pitchFamily="34" charset="-128"/>
              </a:rPr>
              <a:t>Jamie Liu, Ben Jaiyen, Richard Veras, and Onur Mutlu,</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2"/>
              </a:rPr>
              <a:t>"RAIDR: Retention-Aware Intelligent DRAM Refresh"</a:t>
            </a:r>
            <a:br>
              <a:rPr lang="en-US" altLang="en-US" sz="2200">
                <a:ea typeface="ＭＳ Ｐゴシック" panose="020B0600070205080204" pitchFamily="34" charset="-128"/>
              </a:rPr>
            </a:b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3"/>
              </a:rPr>
              <a:t>39th International Symposium on Computer Architecture</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ISCA</a:t>
            </a:r>
            <a:r>
              <a:rPr lang="en-US" altLang="en-US" sz="1800" i="1">
                <a:ea typeface="ＭＳ Ｐゴシック" panose="020B0600070205080204" pitchFamily="34" charset="-128"/>
              </a:rPr>
              <a:t>)</a:t>
            </a:r>
            <a:r>
              <a:rPr lang="en-US" altLang="en-US" sz="1800">
                <a:ea typeface="ＭＳ Ｐゴシック" panose="020B0600070205080204" pitchFamily="34" charset="-128"/>
              </a:rPr>
              <a:t>, Portland, OR, June 2012. </a:t>
            </a:r>
            <a:r>
              <a:rPr lang="en-US" altLang="en-US" sz="1800">
                <a:ea typeface="ＭＳ Ｐゴシック" panose="020B0600070205080204" pitchFamily="34" charset="-128"/>
                <a:hlinkClick r:id="rId4"/>
              </a:rPr>
              <a:t>Slides (pdf)</a:t>
            </a:r>
            <a:r>
              <a:rPr lang="en-US" altLang="en-US" sz="1800">
                <a:ea typeface="ＭＳ Ｐゴシック" panose="020B0600070205080204" pitchFamily="34" charset="-128"/>
              </a:rPr>
              <a:t> </a:t>
            </a:r>
          </a:p>
          <a:p>
            <a:endParaRPr lang="en-US" altLang="en-US" sz="1800">
              <a:ea typeface="ＭＳ Ｐゴシック" panose="020B0600070205080204" pitchFamily="34" charset="-128"/>
            </a:endParaRPr>
          </a:p>
          <a:p>
            <a:endParaRPr lang="en-US" altLang="en-US" sz="1800">
              <a:ea typeface="ＭＳ Ｐゴシック" panose="020B0600070205080204" pitchFamily="34" charset="-128"/>
            </a:endParaRPr>
          </a:p>
        </p:txBody>
      </p:sp>
      <p:sp>
        <p:nvSpPr>
          <p:cNvPr id="229379" name="Slide Number Placeholder 3">
            <a:extLst>
              <a:ext uri="{FF2B5EF4-FFF2-40B4-BE49-F238E27FC236}">
                <a16:creationId xmlns:a16="http://schemas.microsoft.com/office/drawing/2014/main" id="{C062B76F-8F1F-3244-A7E7-D3D7835C02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C5D711-FF82-8448-A08A-3EE1A0E506D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29380" name="Picture 1">
            <a:extLst>
              <a:ext uri="{FF2B5EF4-FFF2-40B4-BE49-F238E27FC236}">
                <a16:creationId xmlns:a16="http://schemas.microsoft.com/office/drawing/2014/main" id="{6E48967B-3DBF-4E45-920E-538B69B350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 y="4038600"/>
            <a:ext cx="91440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15573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66DDDFDD-DC25-9F44-BE89-5F3C741087B2}"/>
              </a:ext>
            </a:extLst>
          </p:cNvPr>
          <p:cNvSpPr>
            <a:spLocks noGrp="1" noChangeArrowheads="1"/>
          </p:cNvSpPr>
          <p:nvPr>
            <p:ph type="title"/>
          </p:nvPr>
        </p:nvSpPr>
        <p:spPr/>
        <p:txBody>
          <a:bodyPr/>
          <a:lstStyle/>
          <a:p>
            <a:r>
              <a:rPr lang="en-US" altLang="en-US">
                <a:ea typeface="ＭＳ Ｐゴシック" panose="020B0600070205080204" pitchFamily="34" charset="-128"/>
              </a:rPr>
              <a:t>Really Interested? … Further Readings</a:t>
            </a:r>
          </a:p>
        </p:txBody>
      </p:sp>
      <p:sp>
        <p:nvSpPr>
          <p:cNvPr id="230402" name="Content Placeholder 2">
            <a:extLst>
              <a:ext uri="{FF2B5EF4-FFF2-40B4-BE49-F238E27FC236}">
                <a16:creationId xmlns:a16="http://schemas.microsoft.com/office/drawing/2014/main" id="{400EBBB3-4877-3E44-BFE9-840E07D2ED71}"/>
              </a:ext>
            </a:extLst>
          </p:cNvPr>
          <p:cNvSpPr>
            <a:spLocks noGrp="1" noChangeArrowheads="1"/>
          </p:cNvSpPr>
          <p:nvPr>
            <p:ph idx="1"/>
          </p:nvPr>
        </p:nvSpPr>
        <p:spPr>
          <a:xfrm>
            <a:off x="228600" y="996950"/>
            <a:ext cx="8610600" cy="5194300"/>
          </a:xfrm>
        </p:spPr>
        <p:txBody>
          <a:bodyPr/>
          <a:lstStyle/>
          <a:p>
            <a:r>
              <a:rPr lang="en-US" altLang="en-US" sz="1800">
                <a:ea typeface="ＭＳ Ｐゴシック" panose="020B0600070205080204" pitchFamily="34" charset="-128"/>
              </a:rPr>
              <a:t>Onur Mutlu,</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2"/>
              </a:rPr>
              <a:t>"Memory Scaling: A Systems Architecture Perspective"</a:t>
            </a:r>
            <a:br>
              <a:rPr lang="en-US" altLang="en-US" sz="2200">
                <a:ea typeface="ＭＳ Ｐゴシック" panose="020B0600070205080204" pitchFamily="34" charset="-128"/>
              </a:rPr>
            </a:br>
            <a:r>
              <a:rPr lang="en-US" altLang="en-US" sz="1800" i="1">
                <a:ea typeface="ＭＳ Ｐゴシック" panose="020B0600070205080204" pitchFamily="34" charset="-128"/>
              </a:rPr>
              <a:t>Technical talk at </a:t>
            </a:r>
            <a:r>
              <a:rPr lang="en-US" altLang="en-US" sz="1800" i="1">
                <a:ea typeface="ＭＳ Ｐゴシック" panose="020B0600070205080204" pitchFamily="34" charset="-128"/>
                <a:hlinkClick r:id="rId3"/>
              </a:rPr>
              <a:t>MemCon 2013</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MEMCON</a:t>
            </a:r>
            <a:r>
              <a:rPr lang="en-US" altLang="en-US" sz="1800" i="1">
                <a:ea typeface="ＭＳ Ｐゴシック" panose="020B0600070205080204" pitchFamily="34" charset="-128"/>
              </a:rPr>
              <a:t>)</a:t>
            </a:r>
            <a:r>
              <a:rPr lang="en-US" altLang="en-US" sz="1800">
                <a:ea typeface="ＭＳ Ｐゴシック" panose="020B0600070205080204" pitchFamily="34" charset="-128"/>
              </a:rPr>
              <a:t>, Santa Clara, CA, August 2013. </a:t>
            </a:r>
            <a:r>
              <a:rPr lang="en-US" altLang="en-US" sz="1800">
                <a:ea typeface="ＭＳ Ｐゴシック" panose="020B0600070205080204" pitchFamily="34" charset="-128"/>
                <a:hlinkClick r:id="rId4"/>
              </a:rPr>
              <a:t>Slides (pptx)</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5"/>
              </a:rPr>
              <a:t>(pdf)</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6"/>
              </a:rPr>
              <a:t>Video</a:t>
            </a:r>
            <a:r>
              <a:rPr lang="en-US" altLang="en-US" sz="1800">
                <a:ea typeface="ＭＳ Ｐゴシック" panose="020B0600070205080204" pitchFamily="34" charset="-128"/>
              </a:rPr>
              <a:t> </a:t>
            </a:r>
          </a:p>
          <a:p>
            <a:endParaRPr lang="en-US" altLang="en-US">
              <a:ea typeface="ＭＳ Ｐゴシック" panose="020B0600070205080204" pitchFamily="34" charset="-128"/>
            </a:endParaRPr>
          </a:p>
          <a:p>
            <a:r>
              <a:rPr lang="en-US" altLang="en-US" sz="1800">
                <a:ea typeface="ＭＳ Ｐゴシック" panose="020B0600070205080204" pitchFamily="34" charset="-128"/>
              </a:rPr>
              <a:t>Kevin Chang, Donghyuk Lee, Zeshan Chishti, Alaa Alameldeen, Chris Wilkerson, Yoongu Kim, and Onur Mutlu,</a:t>
            </a:r>
            <a:br>
              <a:rPr lang="en-US" altLang="en-US" sz="1800">
                <a:ea typeface="ＭＳ Ｐゴシック" panose="020B0600070205080204" pitchFamily="34" charset="-128"/>
              </a:rPr>
            </a:br>
            <a:r>
              <a:rPr lang="en-US" altLang="en-US" sz="2200" b="1">
                <a:ea typeface="ＭＳ Ｐゴシック" panose="020B0600070205080204" pitchFamily="34" charset="-128"/>
                <a:hlinkClick r:id="rId7"/>
              </a:rPr>
              <a:t>"Improving DRAM Performance by Parallelizing Refreshes with Accesses"</a:t>
            </a:r>
            <a:r>
              <a:rPr lang="en-US" altLang="en-US" sz="2200">
                <a:ea typeface="ＭＳ Ｐゴシック" panose="020B0600070205080204" pitchFamily="34" charset="-128"/>
              </a:rPr>
              <a:t> </a:t>
            </a:r>
            <a:br>
              <a:rPr lang="en-US" altLang="en-US">
                <a:ea typeface="ＭＳ Ｐゴシック" panose="020B0600070205080204" pitchFamily="34" charset="-128"/>
              </a:rPr>
            </a:br>
            <a:r>
              <a:rPr lang="en-US" altLang="en-US" sz="1800" i="1">
                <a:ea typeface="ＭＳ Ｐゴシック" panose="020B0600070205080204" pitchFamily="34" charset="-128"/>
              </a:rPr>
              <a:t>Proceedings of the </a:t>
            </a:r>
            <a:r>
              <a:rPr lang="en-US" altLang="en-US" sz="1800" i="1">
                <a:ea typeface="ＭＳ Ｐゴシック" panose="020B0600070205080204" pitchFamily="34" charset="-128"/>
                <a:hlinkClick r:id="rId8"/>
              </a:rPr>
              <a:t>20th International Symposium on High-Performance Computer Architecture</a:t>
            </a:r>
            <a:r>
              <a:rPr lang="en-US" altLang="en-US" sz="1800" i="1">
                <a:ea typeface="ＭＳ Ｐゴシック" panose="020B0600070205080204" pitchFamily="34" charset="-128"/>
              </a:rPr>
              <a:t> (</a:t>
            </a:r>
            <a:r>
              <a:rPr lang="en-US" altLang="en-US" sz="1800" b="1" i="1">
                <a:ea typeface="ＭＳ Ｐゴシック" panose="020B0600070205080204" pitchFamily="34" charset="-128"/>
              </a:rPr>
              <a:t>HPCA</a:t>
            </a:r>
            <a:r>
              <a:rPr lang="en-US" altLang="en-US" sz="1800" i="1">
                <a:ea typeface="ＭＳ Ｐゴシック" panose="020B0600070205080204" pitchFamily="34" charset="-128"/>
              </a:rPr>
              <a:t>)</a:t>
            </a:r>
            <a:r>
              <a:rPr lang="en-US" altLang="en-US" sz="1800">
                <a:ea typeface="ＭＳ Ｐゴシック" panose="020B0600070205080204" pitchFamily="34" charset="-128"/>
              </a:rPr>
              <a:t>, Orlando, FL, February 2014. </a:t>
            </a:r>
            <a:r>
              <a:rPr lang="en-US" altLang="en-US" sz="1800">
                <a:ea typeface="ＭＳ Ｐゴシック" panose="020B0600070205080204" pitchFamily="34" charset="-128"/>
                <a:hlinkClick r:id="rId9"/>
              </a:rPr>
              <a:t>Slides (pptx)</a:t>
            </a:r>
            <a:r>
              <a:rPr lang="en-US" altLang="en-US" sz="1800">
                <a:ea typeface="ＭＳ Ｐゴシック" panose="020B0600070205080204" pitchFamily="34" charset="-128"/>
              </a:rPr>
              <a:t> </a:t>
            </a:r>
            <a:r>
              <a:rPr lang="en-US" altLang="en-US" sz="1800">
                <a:ea typeface="ＭＳ Ｐゴシック" panose="020B0600070205080204" pitchFamily="34" charset="-128"/>
                <a:hlinkClick r:id="rId10"/>
              </a:rPr>
              <a:t>(pdf)</a:t>
            </a:r>
            <a:endParaRPr lang="en-US" altLang="en-US" sz="1800">
              <a:ea typeface="ＭＳ Ｐゴシック" panose="020B0600070205080204" pitchFamily="34" charset="-128"/>
            </a:endParaRPr>
          </a:p>
          <a:p>
            <a:endParaRPr lang="en-US" altLang="en-US">
              <a:ea typeface="ＭＳ Ｐゴシック" panose="020B0600070205080204" pitchFamily="34" charset="-128"/>
            </a:endParaRPr>
          </a:p>
        </p:txBody>
      </p:sp>
      <p:sp>
        <p:nvSpPr>
          <p:cNvPr id="230403" name="Slide Number Placeholder 3">
            <a:extLst>
              <a:ext uri="{FF2B5EF4-FFF2-40B4-BE49-F238E27FC236}">
                <a16:creationId xmlns:a16="http://schemas.microsoft.com/office/drawing/2014/main" id="{12454C96-6D5F-CA45-A5A9-45459295949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B93AC6-6433-804D-9816-B4E3020D0E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1171223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1">
            <a:extLst>
              <a:ext uri="{FF2B5EF4-FFF2-40B4-BE49-F238E27FC236}">
                <a16:creationId xmlns:a16="http://schemas.microsoft.com/office/drawing/2014/main" id="{3016890A-0AF8-4843-BE7C-A84E04185A39}"/>
              </a:ext>
            </a:extLst>
          </p:cNvPr>
          <p:cNvSpPr>
            <a:spLocks noGrp="1" noChangeArrowheads="1"/>
          </p:cNvSpPr>
          <p:nvPr>
            <p:ph type="title"/>
          </p:nvPr>
        </p:nvSpPr>
        <p:spPr/>
        <p:txBody>
          <a:bodyPr/>
          <a:lstStyle/>
          <a:p>
            <a:r>
              <a:rPr lang="en-US" altLang="en-US">
                <a:ea typeface="ＭＳ Ｐゴシック" panose="020B0600070205080204" pitchFamily="34" charset="-128"/>
              </a:rPr>
              <a:t>Takeaway</a:t>
            </a:r>
          </a:p>
        </p:txBody>
      </p:sp>
      <p:sp>
        <p:nvSpPr>
          <p:cNvPr id="210946" name="Content Placeholder 2">
            <a:extLst>
              <a:ext uri="{FF2B5EF4-FFF2-40B4-BE49-F238E27FC236}">
                <a16:creationId xmlns:a16="http://schemas.microsoft.com/office/drawing/2014/main" id="{D61EC564-F439-2043-8F1D-1D44762C93C3}"/>
              </a:ext>
            </a:extLst>
          </p:cNvPr>
          <p:cNvSpPr>
            <a:spLocks noGrp="1" noChangeArrowheads="1"/>
          </p:cNvSpPr>
          <p:nvPr>
            <p:ph idx="1"/>
          </p:nvPr>
        </p:nvSpPr>
        <p:spPr>
          <a:xfrm>
            <a:off x="533400" y="1143000"/>
            <a:ext cx="8610600" cy="5194300"/>
          </a:xfrm>
        </p:spPr>
        <p:txBody>
          <a:bodyPr/>
          <a:lstStyle/>
          <a:p>
            <a:pPr marL="0" indent="0">
              <a:buFont typeface="Wingdings" pitchFamily="2" charset="2"/>
              <a:buNone/>
            </a:pPr>
            <a:r>
              <a:rPr lang="en-US" altLang="en-US" sz="4200">
                <a:solidFill>
                  <a:srgbClr val="FF0000"/>
                </a:solidFill>
                <a:ea typeface="ＭＳ Ｐゴシック" panose="020B0600070205080204" pitchFamily="34" charset="-128"/>
              </a:rPr>
              <a:t>Breaking the abstraction layers </a:t>
            </a:r>
            <a:r>
              <a:rPr lang="en-US" altLang="en-US" sz="4200">
                <a:ea typeface="ＭＳ Ｐゴシック" panose="020B0600070205080204" pitchFamily="34" charset="-128"/>
              </a:rPr>
              <a:t>(between components and transformation hierarchy levels) </a:t>
            </a:r>
          </a:p>
          <a:p>
            <a:pPr marL="0" indent="0">
              <a:buFont typeface="Wingdings" pitchFamily="2" charset="2"/>
              <a:buNone/>
            </a:pPr>
            <a:endParaRPr lang="en-US" altLang="en-US" sz="2200">
              <a:ea typeface="ＭＳ Ｐゴシック" panose="020B0600070205080204" pitchFamily="34" charset="-128"/>
            </a:endParaRPr>
          </a:p>
          <a:p>
            <a:pPr marL="0" indent="0">
              <a:buFont typeface="Wingdings" pitchFamily="2" charset="2"/>
              <a:buNone/>
            </a:pPr>
            <a:r>
              <a:rPr lang="en-US" altLang="en-US" sz="4200">
                <a:ea typeface="ＭＳ Ｐゴシック" panose="020B0600070205080204" pitchFamily="34" charset="-128"/>
              </a:rPr>
              <a:t>and </a:t>
            </a:r>
            <a:r>
              <a:rPr lang="en-US" altLang="en-US" sz="4200">
                <a:solidFill>
                  <a:srgbClr val="FF0000"/>
                </a:solidFill>
                <a:ea typeface="ＭＳ Ｐゴシック" panose="020B0600070205080204" pitchFamily="34" charset="-128"/>
              </a:rPr>
              <a:t>knowing what is underneath</a:t>
            </a:r>
            <a:r>
              <a:rPr lang="en-US" altLang="en-US" sz="4200">
                <a:ea typeface="ＭＳ Ｐゴシック" panose="020B0600070205080204" pitchFamily="34" charset="-128"/>
              </a:rPr>
              <a:t> </a:t>
            </a:r>
          </a:p>
          <a:p>
            <a:pPr marL="0" indent="0">
              <a:buFont typeface="Wingdings" pitchFamily="2" charset="2"/>
              <a:buNone/>
            </a:pPr>
            <a:endParaRPr lang="en-US" altLang="en-US" sz="2200">
              <a:solidFill>
                <a:srgbClr val="0000FF"/>
              </a:solidFill>
              <a:ea typeface="ＭＳ Ｐゴシック" panose="020B0600070205080204" pitchFamily="34" charset="-128"/>
            </a:endParaRPr>
          </a:p>
          <a:p>
            <a:pPr marL="0" indent="0">
              <a:buFont typeface="Wingdings" pitchFamily="2" charset="2"/>
              <a:buNone/>
            </a:pPr>
            <a:r>
              <a:rPr lang="en-US" altLang="en-US" sz="4200">
                <a:solidFill>
                  <a:srgbClr val="0000FF"/>
                </a:solidFill>
                <a:ea typeface="ＭＳ Ｐゴシック" panose="020B0600070205080204" pitchFamily="34" charset="-128"/>
              </a:rPr>
              <a:t>enables you to </a:t>
            </a:r>
            <a:r>
              <a:rPr lang="en-US" altLang="en-US" sz="4200" b="1">
                <a:solidFill>
                  <a:srgbClr val="0000FF"/>
                </a:solidFill>
                <a:ea typeface="ＭＳ Ｐゴシック" panose="020B0600070205080204" pitchFamily="34" charset="-128"/>
              </a:rPr>
              <a:t>understand</a:t>
            </a:r>
            <a:r>
              <a:rPr lang="en-US" altLang="en-US" sz="4200">
                <a:solidFill>
                  <a:srgbClr val="0000FF"/>
                </a:solidFill>
                <a:ea typeface="ＭＳ Ｐゴシック" panose="020B0600070205080204" pitchFamily="34" charset="-128"/>
              </a:rPr>
              <a:t> and </a:t>
            </a:r>
            <a:r>
              <a:rPr lang="en-US" altLang="en-US" sz="4200" b="1">
                <a:solidFill>
                  <a:srgbClr val="0000FF"/>
                </a:solidFill>
                <a:ea typeface="ＭＳ Ｐゴシック" panose="020B0600070205080204" pitchFamily="34" charset="-128"/>
              </a:rPr>
              <a:t>solve</a:t>
            </a:r>
            <a:r>
              <a:rPr lang="en-US" altLang="en-US" sz="4200">
                <a:solidFill>
                  <a:srgbClr val="0000FF"/>
                </a:solidFill>
                <a:ea typeface="ＭＳ Ｐゴシック" panose="020B0600070205080204" pitchFamily="34" charset="-128"/>
              </a:rPr>
              <a:t> problems</a:t>
            </a:r>
          </a:p>
        </p:txBody>
      </p:sp>
      <p:sp>
        <p:nvSpPr>
          <p:cNvPr id="210947" name="Slide Number Placeholder 3">
            <a:extLst>
              <a:ext uri="{FF2B5EF4-FFF2-40B4-BE49-F238E27FC236}">
                <a16:creationId xmlns:a16="http://schemas.microsoft.com/office/drawing/2014/main" id="{CA05A18C-3C0B-E146-9D79-BD33BE6CA99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E21519-71F2-754E-B818-EFA5B50F3CA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269490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itle 1">
            <a:extLst>
              <a:ext uri="{FF2B5EF4-FFF2-40B4-BE49-F238E27FC236}">
                <a16:creationId xmlns:a16="http://schemas.microsoft.com/office/drawing/2014/main" id="{07C12EAB-92D6-3C4B-8E44-86A5B6098DDA}"/>
              </a:ext>
            </a:extLst>
          </p:cNvPr>
          <p:cNvSpPr>
            <a:spLocks noGrp="1" noChangeArrowheads="1"/>
          </p:cNvSpPr>
          <p:nvPr>
            <p:ph type="ctrTitle"/>
          </p:nvPr>
        </p:nvSpPr>
        <p:spPr>
          <a:xfrm>
            <a:off x="914400" y="1447800"/>
            <a:ext cx="7924800" cy="1752600"/>
          </a:xfrm>
        </p:spPr>
        <p:txBody>
          <a:bodyPr/>
          <a:lstStyle/>
          <a:p>
            <a:r>
              <a:rPr lang="en-US" altLang="en-US" dirty="0">
                <a:ea typeface="ＭＳ Ｐゴシック" panose="020B0600070205080204" pitchFamily="34" charset="-128"/>
              </a:rPr>
              <a:t>Mystery #4: </a:t>
            </a:r>
            <a:br>
              <a:rPr lang="en-US" altLang="en-US" dirty="0">
                <a:ea typeface="ＭＳ Ｐゴシック" panose="020B0600070205080204" pitchFamily="34" charset="-128"/>
              </a:rPr>
            </a:br>
            <a:r>
              <a:rPr lang="en-US" altLang="en-US" dirty="0">
                <a:ea typeface="ＭＳ Ｐゴシック" panose="020B0600070205080204" pitchFamily="34" charset="-128"/>
              </a:rPr>
              <a:t>Memory Performance Attacks</a:t>
            </a:r>
          </a:p>
        </p:txBody>
      </p:sp>
      <p:sp>
        <p:nvSpPr>
          <p:cNvPr id="184322" name="Subtitle 2">
            <a:extLst>
              <a:ext uri="{FF2B5EF4-FFF2-40B4-BE49-F238E27FC236}">
                <a16:creationId xmlns:a16="http://schemas.microsoft.com/office/drawing/2014/main" id="{C9F1C55C-613B-9E48-A156-2F06096D63BB}"/>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184323" name="Slide Number Placeholder 3">
            <a:extLst>
              <a:ext uri="{FF2B5EF4-FFF2-40B4-BE49-F238E27FC236}">
                <a16:creationId xmlns:a16="http://schemas.microsoft.com/office/drawing/2014/main" id="{0C39B42E-83FF-364C-9885-BE80104983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D4CC2B-6A4F-F542-9943-4622C79F7F91}"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27177366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itle 1">
            <a:extLst>
              <a:ext uri="{FF2B5EF4-FFF2-40B4-BE49-F238E27FC236}">
                <a16:creationId xmlns:a16="http://schemas.microsoft.com/office/drawing/2014/main" id="{5D831839-C8DC-BA43-8988-A9711B39CDDC}"/>
              </a:ext>
            </a:extLst>
          </p:cNvPr>
          <p:cNvSpPr>
            <a:spLocks noGrp="1" noChangeArrowheads="1"/>
          </p:cNvSpPr>
          <p:nvPr>
            <p:ph type="title"/>
          </p:nvPr>
        </p:nvSpPr>
        <p:spPr/>
        <p:txBody>
          <a:bodyPr/>
          <a:lstStyle/>
          <a:p>
            <a:r>
              <a:rPr lang="en-US" altLang="en-US">
                <a:ea typeface="ＭＳ Ｐゴシック" panose="020B0600070205080204" pitchFamily="34" charset="-128"/>
              </a:rPr>
              <a:t>Multi-Core Systems</a:t>
            </a:r>
          </a:p>
        </p:txBody>
      </p:sp>
      <p:sp>
        <p:nvSpPr>
          <p:cNvPr id="185346" name="Slide Number Placeholder 3">
            <a:extLst>
              <a:ext uri="{FF2B5EF4-FFF2-40B4-BE49-F238E27FC236}">
                <a16:creationId xmlns:a16="http://schemas.microsoft.com/office/drawing/2014/main" id="{1C1467E2-3E5F-D243-831E-F601013F39B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2D2B7A-7174-E046-8681-BA18CC5C72E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85347" name="Content Placeholder 6" descr="barcelona-die-photo-color.jpg">
            <a:extLst>
              <a:ext uri="{FF2B5EF4-FFF2-40B4-BE49-F238E27FC236}">
                <a16:creationId xmlns:a16="http://schemas.microsoft.com/office/drawing/2014/main" id="{19A4C2C7-5734-8647-8A77-9F311ED6BB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8263" y="1108075"/>
            <a:ext cx="4876800" cy="4756150"/>
          </a:xfrm>
        </p:spPr>
      </p:pic>
      <p:sp>
        <p:nvSpPr>
          <p:cNvPr id="8" name="Rounded Rectangle 7">
            <a:extLst>
              <a:ext uri="{FF2B5EF4-FFF2-40B4-BE49-F238E27FC236}">
                <a16:creationId xmlns:a16="http://schemas.microsoft.com/office/drawing/2014/main" id="{90979C23-1150-5A45-8A9F-3B608022BBDA}"/>
              </a:ext>
            </a:extLst>
          </p:cNvPr>
          <p:cNvSpPr>
            <a:spLocks noChangeArrowheads="1"/>
          </p:cNvSpPr>
          <p:nvPr/>
        </p:nvSpPr>
        <p:spPr bwMode="auto">
          <a:xfrm rot="5400000">
            <a:off x="4213225" y="184467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TextBox 8">
            <a:extLst>
              <a:ext uri="{FF2B5EF4-FFF2-40B4-BE49-F238E27FC236}">
                <a16:creationId xmlns:a16="http://schemas.microsoft.com/office/drawing/2014/main" id="{50EA9B8A-948F-D640-9947-C52794963E39}"/>
              </a:ext>
            </a:extLst>
          </p:cNvPr>
          <p:cNvSpPr txBox="1">
            <a:spLocks noChangeArrowheads="1"/>
          </p:cNvSpPr>
          <p:nvPr/>
        </p:nvSpPr>
        <p:spPr bwMode="auto">
          <a:xfrm>
            <a:off x="4400550" y="2262188"/>
            <a:ext cx="1233488"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1</a:t>
            </a:r>
          </a:p>
        </p:txBody>
      </p:sp>
      <p:sp>
        <p:nvSpPr>
          <p:cNvPr id="17" name="Rectangle 16">
            <a:extLst>
              <a:ext uri="{FF2B5EF4-FFF2-40B4-BE49-F238E27FC236}">
                <a16:creationId xmlns:a16="http://schemas.microsoft.com/office/drawing/2014/main" id="{6E33E6F5-BC40-6948-90E4-6D63AB99D442}"/>
              </a:ext>
            </a:extLst>
          </p:cNvPr>
          <p:cNvSpPr>
            <a:spLocks noChangeArrowheads="1"/>
          </p:cNvSpPr>
          <p:nvPr/>
        </p:nvSpPr>
        <p:spPr bwMode="auto">
          <a:xfrm rot="5400000">
            <a:off x="2880519" y="2235994"/>
            <a:ext cx="1603375"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0" name="TextBox 19">
            <a:extLst>
              <a:ext uri="{FF2B5EF4-FFF2-40B4-BE49-F238E27FC236}">
                <a16:creationId xmlns:a16="http://schemas.microsoft.com/office/drawing/2014/main" id="{FBC5B99D-1DEC-024C-8AA1-04AEAD766A4C}"/>
              </a:ext>
            </a:extLst>
          </p:cNvPr>
          <p:cNvSpPr txBox="1">
            <a:spLocks noChangeArrowheads="1"/>
          </p:cNvSpPr>
          <p:nvPr/>
        </p:nvSpPr>
        <p:spPr bwMode="auto">
          <a:xfrm rot="5400000">
            <a:off x="2920206" y="2275682"/>
            <a:ext cx="1531937"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0</a:t>
            </a:r>
          </a:p>
        </p:txBody>
      </p:sp>
      <p:sp>
        <p:nvSpPr>
          <p:cNvPr id="30" name="Rectangle 29">
            <a:extLst>
              <a:ext uri="{FF2B5EF4-FFF2-40B4-BE49-F238E27FC236}">
                <a16:creationId xmlns:a16="http://schemas.microsoft.com/office/drawing/2014/main" id="{00771525-C040-0A48-9680-3F53877BFB73}"/>
              </a:ext>
            </a:extLst>
          </p:cNvPr>
          <p:cNvSpPr>
            <a:spLocks noChangeArrowheads="1"/>
          </p:cNvSpPr>
          <p:nvPr/>
        </p:nvSpPr>
        <p:spPr bwMode="auto">
          <a:xfrm rot="5400000">
            <a:off x="-568325" y="3127375"/>
            <a:ext cx="4756150" cy="7175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TextBox 31">
            <a:extLst>
              <a:ext uri="{FF2B5EF4-FFF2-40B4-BE49-F238E27FC236}">
                <a16:creationId xmlns:a16="http://schemas.microsoft.com/office/drawing/2014/main" id="{3E6E1C6D-741E-8144-B16E-751C123607A8}"/>
              </a:ext>
            </a:extLst>
          </p:cNvPr>
          <p:cNvSpPr txBox="1">
            <a:spLocks noChangeArrowheads="1"/>
          </p:cNvSpPr>
          <p:nvPr/>
        </p:nvSpPr>
        <p:spPr bwMode="auto">
          <a:xfrm rot="5400000">
            <a:off x="246063" y="3244850"/>
            <a:ext cx="3113087"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SHARED L3 CACHE</a:t>
            </a:r>
          </a:p>
        </p:txBody>
      </p:sp>
      <p:sp>
        <p:nvSpPr>
          <p:cNvPr id="36" name="Rectangle 35">
            <a:extLst>
              <a:ext uri="{FF2B5EF4-FFF2-40B4-BE49-F238E27FC236}">
                <a16:creationId xmlns:a16="http://schemas.microsoft.com/office/drawing/2014/main" id="{DA2D1AE9-669D-A241-8AC1-E5D6EED3153C}"/>
              </a:ext>
            </a:extLst>
          </p:cNvPr>
          <p:cNvSpPr>
            <a:spLocks noChangeArrowheads="1"/>
          </p:cNvSpPr>
          <p:nvPr/>
        </p:nvSpPr>
        <p:spPr bwMode="auto">
          <a:xfrm rot="5400000">
            <a:off x="3513138" y="3259137"/>
            <a:ext cx="4756150" cy="454025"/>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 name="TextBox 36">
            <a:extLst>
              <a:ext uri="{FF2B5EF4-FFF2-40B4-BE49-F238E27FC236}">
                <a16:creationId xmlns:a16="http://schemas.microsoft.com/office/drawing/2014/main" id="{EBA58A4C-90A6-344F-B95C-CFB43B0BB005}"/>
              </a:ext>
            </a:extLst>
          </p:cNvPr>
          <p:cNvSpPr txBox="1">
            <a:spLocks noChangeArrowheads="1"/>
          </p:cNvSpPr>
          <p:nvPr/>
        </p:nvSpPr>
        <p:spPr bwMode="auto">
          <a:xfrm rot="5400000">
            <a:off x="4415632" y="3247231"/>
            <a:ext cx="2940050"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DRAM INTERFACE</a:t>
            </a:r>
          </a:p>
        </p:txBody>
      </p:sp>
      <p:pic>
        <p:nvPicPr>
          <p:cNvPr id="185356" name="Picture 37" descr="samsung-dimm-better.jpg">
            <a:extLst>
              <a:ext uri="{FF2B5EF4-FFF2-40B4-BE49-F238E27FC236}">
                <a16:creationId xmlns:a16="http://schemas.microsoft.com/office/drawing/2014/main" id="{26B8493A-4766-BF44-B274-0214145497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0975" y="919163"/>
            <a:ext cx="13128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a:extLst>
              <a:ext uri="{FF2B5EF4-FFF2-40B4-BE49-F238E27FC236}">
                <a16:creationId xmlns:a16="http://schemas.microsoft.com/office/drawing/2014/main" id="{57242AE9-5E48-F848-9E0F-5206EAF8B104}"/>
              </a:ext>
            </a:extLst>
          </p:cNvPr>
          <p:cNvSpPr>
            <a:spLocks noChangeArrowheads="1"/>
          </p:cNvSpPr>
          <p:nvPr/>
        </p:nvSpPr>
        <p:spPr bwMode="auto">
          <a:xfrm rot="5400000">
            <a:off x="2004219" y="1835944"/>
            <a:ext cx="1601788"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TextBox 28">
            <a:extLst>
              <a:ext uri="{FF2B5EF4-FFF2-40B4-BE49-F238E27FC236}">
                <a16:creationId xmlns:a16="http://schemas.microsoft.com/office/drawing/2014/main" id="{96491148-8637-BD40-B7CE-C12603138426}"/>
              </a:ext>
            </a:extLst>
          </p:cNvPr>
          <p:cNvSpPr txBox="1">
            <a:spLocks noChangeArrowheads="1"/>
          </p:cNvSpPr>
          <p:nvPr/>
        </p:nvSpPr>
        <p:spPr bwMode="auto">
          <a:xfrm>
            <a:off x="2190750" y="2254250"/>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0</a:t>
            </a:r>
          </a:p>
        </p:txBody>
      </p:sp>
      <p:sp>
        <p:nvSpPr>
          <p:cNvPr id="31" name="Rounded Rectangle 30">
            <a:extLst>
              <a:ext uri="{FF2B5EF4-FFF2-40B4-BE49-F238E27FC236}">
                <a16:creationId xmlns:a16="http://schemas.microsoft.com/office/drawing/2014/main" id="{41C63214-6A1C-114E-8BC7-C7BD4BFFABAF}"/>
              </a:ext>
            </a:extLst>
          </p:cNvPr>
          <p:cNvSpPr>
            <a:spLocks noChangeArrowheads="1"/>
          </p:cNvSpPr>
          <p:nvPr/>
        </p:nvSpPr>
        <p:spPr bwMode="auto">
          <a:xfrm rot="5400000">
            <a:off x="2014537" y="402272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 name="TextBox 33">
            <a:extLst>
              <a:ext uri="{FF2B5EF4-FFF2-40B4-BE49-F238E27FC236}">
                <a16:creationId xmlns:a16="http://schemas.microsoft.com/office/drawing/2014/main" id="{C648278D-A2C7-5840-925F-0FD6C0F7D73D}"/>
              </a:ext>
            </a:extLst>
          </p:cNvPr>
          <p:cNvSpPr txBox="1">
            <a:spLocks noChangeArrowheads="1"/>
          </p:cNvSpPr>
          <p:nvPr/>
        </p:nvSpPr>
        <p:spPr bwMode="auto">
          <a:xfrm>
            <a:off x="2201863" y="4440238"/>
            <a:ext cx="1235075"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2</a:t>
            </a:r>
          </a:p>
        </p:txBody>
      </p:sp>
      <p:sp>
        <p:nvSpPr>
          <p:cNvPr id="39" name="Rounded Rectangle 38">
            <a:extLst>
              <a:ext uri="{FF2B5EF4-FFF2-40B4-BE49-F238E27FC236}">
                <a16:creationId xmlns:a16="http://schemas.microsoft.com/office/drawing/2014/main" id="{1DCEA9A0-D0CD-034F-B904-974AE6ED330C}"/>
              </a:ext>
            </a:extLst>
          </p:cNvPr>
          <p:cNvSpPr>
            <a:spLocks noChangeArrowheads="1"/>
          </p:cNvSpPr>
          <p:nvPr/>
        </p:nvSpPr>
        <p:spPr bwMode="auto">
          <a:xfrm rot="5400000">
            <a:off x="4202112" y="4017963"/>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 name="TextBox 39">
            <a:extLst>
              <a:ext uri="{FF2B5EF4-FFF2-40B4-BE49-F238E27FC236}">
                <a16:creationId xmlns:a16="http://schemas.microsoft.com/office/drawing/2014/main" id="{3C04695D-9880-ED41-AA15-117044CBE924}"/>
              </a:ext>
            </a:extLst>
          </p:cNvPr>
          <p:cNvSpPr txBox="1">
            <a:spLocks noChangeArrowheads="1"/>
          </p:cNvSpPr>
          <p:nvPr/>
        </p:nvSpPr>
        <p:spPr bwMode="auto">
          <a:xfrm>
            <a:off x="4389438" y="4435475"/>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CORE 3</a:t>
            </a:r>
          </a:p>
        </p:txBody>
      </p:sp>
      <p:sp>
        <p:nvSpPr>
          <p:cNvPr id="41" name="Rectangle 40">
            <a:extLst>
              <a:ext uri="{FF2B5EF4-FFF2-40B4-BE49-F238E27FC236}">
                <a16:creationId xmlns:a16="http://schemas.microsoft.com/office/drawing/2014/main" id="{BAF33532-80A8-CF49-A5CC-5E8496C4B49B}"/>
              </a:ext>
            </a:extLst>
          </p:cNvPr>
          <p:cNvSpPr>
            <a:spLocks noChangeArrowheads="1"/>
          </p:cNvSpPr>
          <p:nvPr/>
        </p:nvSpPr>
        <p:spPr bwMode="auto">
          <a:xfrm rot="5400000">
            <a:off x="3364707" y="2235994"/>
            <a:ext cx="1601787" cy="428625"/>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TextBox 41">
            <a:extLst>
              <a:ext uri="{FF2B5EF4-FFF2-40B4-BE49-F238E27FC236}">
                <a16:creationId xmlns:a16="http://schemas.microsoft.com/office/drawing/2014/main" id="{666DD68A-00BF-9948-9293-BBD10214BC86}"/>
              </a:ext>
            </a:extLst>
          </p:cNvPr>
          <p:cNvSpPr txBox="1">
            <a:spLocks noChangeArrowheads="1"/>
          </p:cNvSpPr>
          <p:nvPr/>
        </p:nvSpPr>
        <p:spPr bwMode="auto">
          <a:xfrm rot="5400000">
            <a:off x="3404394" y="2266156"/>
            <a:ext cx="1530350" cy="369888"/>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1</a:t>
            </a:r>
          </a:p>
        </p:txBody>
      </p:sp>
      <p:sp>
        <p:nvSpPr>
          <p:cNvPr id="43" name="Rectangle 42">
            <a:extLst>
              <a:ext uri="{FF2B5EF4-FFF2-40B4-BE49-F238E27FC236}">
                <a16:creationId xmlns:a16="http://schemas.microsoft.com/office/drawing/2014/main" id="{743EB928-48AB-1244-BE5D-8690F59B581E}"/>
              </a:ext>
            </a:extLst>
          </p:cNvPr>
          <p:cNvSpPr>
            <a:spLocks noChangeArrowheads="1"/>
          </p:cNvSpPr>
          <p:nvPr/>
        </p:nvSpPr>
        <p:spPr bwMode="auto">
          <a:xfrm rot="5400000">
            <a:off x="2881313"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TextBox 43">
            <a:extLst>
              <a:ext uri="{FF2B5EF4-FFF2-40B4-BE49-F238E27FC236}">
                <a16:creationId xmlns:a16="http://schemas.microsoft.com/office/drawing/2014/main" id="{854FF086-F31C-D347-9873-BF6F846096A7}"/>
              </a:ext>
            </a:extLst>
          </p:cNvPr>
          <p:cNvSpPr txBox="1">
            <a:spLocks noChangeArrowheads="1"/>
          </p:cNvSpPr>
          <p:nvPr/>
        </p:nvSpPr>
        <p:spPr bwMode="auto">
          <a:xfrm rot="5400000">
            <a:off x="2921000"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2</a:t>
            </a:r>
          </a:p>
        </p:txBody>
      </p:sp>
      <p:sp>
        <p:nvSpPr>
          <p:cNvPr id="45" name="Rectangle 44">
            <a:extLst>
              <a:ext uri="{FF2B5EF4-FFF2-40B4-BE49-F238E27FC236}">
                <a16:creationId xmlns:a16="http://schemas.microsoft.com/office/drawing/2014/main" id="{EC7C602A-10C7-174C-BE57-5BC616ED1D69}"/>
              </a:ext>
            </a:extLst>
          </p:cNvPr>
          <p:cNvSpPr>
            <a:spLocks noChangeArrowheads="1"/>
          </p:cNvSpPr>
          <p:nvPr/>
        </p:nvSpPr>
        <p:spPr bwMode="auto">
          <a:xfrm rot="5400000">
            <a:off x="3354388"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TextBox 45">
            <a:extLst>
              <a:ext uri="{FF2B5EF4-FFF2-40B4-BE49-F238E27FC236}">
                <a16:creationId xmlns:a16="http://schemas.microsoft.com/office/drawing/2014/main" id="{BA367236-0928-5D42-AE6A-5ED2E3619946}"/>
              </a:ext>
            </a:extLst>
          </p:cNvPr>
          <p:cNvSpPr txBox="1">
            <a:spLocks noChangeArrowheads="1"/>
          </p:cNvSpPr>
          <p:nvPr/>
        </p:nvSpPr>
        <p:spPr bwMode="auto">
          <a:xfrm rot="5400000">
            <a:off x="3394075"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L2 CACHE 3</a:t>
            </a:r>
          </a:p>
        </p:txBody>
      </p:sp>
      <p:sp>
        <p:nvSpPr>
          <p:cNvPr id="33" name="Rectangle 32">
            <a:extLst>
              <a:ext uri="{FF2B5EF4-FFF2-40B4-BE49-F238E27FC236}">
                <a16:creationId xmlns:a16="http://schemas.microsoft.com/office/drawing/2014/main" id="{2DAA5B37-AAB1-BD43-ADCF-56C302D82A0A}"/>
              </a:ext>
            </a:extLst>
          </p:cNvPr>
          <p:cNvSpPr>
            <a:spLocks noChangeArrowheads="1"/>
          </p:cNvSpPr>
          <p:nvPr/>
        </p:nvSpPr>
        <p:spPr bwMode="auto">
          <a:xfrm rot="5400000">
            <a:off x="4795837" y="2903538"/>
            <a:ext cx="354013" cy="1258888"/>
          </a:xfrm>
          <a:prstGeom prst="rect">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85370" name="Straight Arrow Connector 48">
            <a:extLst>
              <a:ext uri="{FF2B5EF4-FFF2-40B4-BE49-F238E27FC236}">
                <a16:creationId xmlns:a16="http://schemas.microsoft.com/office/drawing/2014/main" id="{42390D19-2DB0-CD41-ADE5-463538A161EA}"/>
              </a:ext>
            </a:extLst>
          </p:cNvPr>
          <p:cNvCxnSpPr>
            <a:cxnSpLocks noChangeShapeType="1"/>
          </p:cNvCxnSpPr>
          <p:nvPr/>
        </p:nvCxnSpPr>
        <p:spPr bwMode="auto">
          <a:xfrm>
            <a:off x="6215063" y="3355975"/>
            <a:ext cx="420687" cy="158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50" name="Rectangle 49">
            <a:extLst>
              <a:ext uri="{FF2B5EF4-FFF2-40B4-BE49-F238E27FC236}">
                <a16:creationId xmlns:a16="http://schemas.microsoft.com/office/drawing/2014/main" id="{303B10C0-A526-A947-AB28-592FB086001A}"/>
              </a:ext>
            </a:extLst>
          </p:cNvPr>
          <p:cNvSpPr>
            <a:spLocks noChangeArrowheads="1"/>
          </p:cNvSpPr>
          <p:nvPr/>
        </p:nvSpPr>
        <p:spPr bwMode="auto">
          <a:xfrm rot="5400000">
            <a:off x="4894263" y="3152775"/>
            <a:ext cx="4756150" cy="6667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TextBox 50">
            <a:extLst>
              <a:ext uri="{FF2B5EF4-FFF2-40B4-BE49-F238E27FC236}">
                <a16:creationId xmlns:a16="http://schemas.microsoft.com/office/drawing/2014/main" id="{9DD278C5-B672-2846-904D-2757C5FAAE04}"/>
              </a:ext>
            </a:extLst>
          </p:cNvPr>
          <p:cNvSpPr txBox="1">
            <a:spLocks noChangeArrowheads="1"/>
          </p:cNvSpPr>
          <p:nvPr/>
        </p:nvSpPr>
        <p:spPr bwMode="auto">
          <a:xfrm rot="5400000">
            <a:off x="5968206" y="3302794"/>
            <a:ext cx="2640013" cy="523875"/>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DRAM BANKS</a:t>
            </a:r>
          </a:p>
        </p:txBody>
      </p:sp>
      <p:sp>
        <p:nvSpPr>
          <p:cNvPr id="52" name="Rectangle 51">
            <a:extLst>
              <a:ext uri="{FF2B5EF4-FFF2-40B4-BE49-F238E27FC236}">
                <a16:creationId xmlns:a16="http://schemas.microsoft.com/office/drawing/2014/main" id="{6FD27012-18CC-8541-8BBC-095EF26C92C9}"/>
              </a:ext>
            </a:extLst>
          </p:cNvPr>
          <p:cNvSpPr>
            <a:spLocks noChangeArrowheads="1"/>
          </p:cNvSpPr>
          <p:nvPr/>
        </p:nvSpPr>
        <p:spPr bwMode="auto">
          <a:xfrm rot="5400000">
            <a:off x="6284912" y="3028951"/>
            <a:ext cx="320675" cy="6540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5374" name="Text Box 52">
            <a:extLst>
              <a:ext uri="{FF2B5EF4-FFF2-40B4-BE49-F238E27FC236}">
                <a16:creationId xmlns:a16="http://schemas.microsoft.com/office/drawing/2014/main" id="{BD84D319-4FB8-D44A-B307-F02E81B0FE1C}"/>
              </a:ext>
            </a:extLst>
          </p:cNvPr>
          <p:cNvSpPr txBox="1">
            <a:spLocks noChangeArrowheads="1"/>
          </p:cNvSpPr>
          <p:nvPr/>
        </p:nvSpPr>
        <p:spPr bwMode="auto">
          <a:xfrm>
            <a:off x="100013" y="1092200"/>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Multi-Core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3B812F"/>
                </a:solidFill>
                <a:effectLst/>
                <a:uLnTx/>
                <a:uFillTx/>
                <a:latin typeface="Arial" panose="020B0604020202020204" pitchFamily="34" charset="0"/>
                <a:ea typeface="ＭＳ Ｐゴシック" panose="020B0600070205080204" pitchFamily="34" charset="-128"/>
                <a:cs typeface="Arial" panose="020B0604020202020204" pitchFamily="34" charset="0"/>
              </a:rPr>
              <a:t>Chip</a:t>
            </a:r>
          </a:p>
        </p:txBody>
      </p:sp>
      <p:sp>
        <p:nvSpPr>
          <p:cNvPr id="185375" name="TextBox 58">
            <a:extLst>
              <a:ext uri="{FF2B5EF4-FFF2-40B4-BE49-F238E27FC236}">
                <a16:creationId xmlns:a16="http://schemas.microsoft.com/office/drawing/2014/main" id="{6D7807D9-86A0-2B46-A871-5FB69B366736}"/>
              </a:ext>
            </a:extLst>
          </p:cNvPr>
          <p:cNvSpPr txBox="1">
            <a:spLocks noChangeArrowheads="1"/>
          </p:cNvSpPr>
          <p:nvPr/>
        </p:nvSpPr>
        <p:spPr bwMode="auto">
          <a:xfrm>
            <a:off x="271463" y="6243638"/>
            <a:ext cx="823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*Die photo credit: AMD Barcelona</a:t>
            </a:r>
          </a:p>
        </p:txBody>
      </p:sp>
      <p:sp>
        <p:nvSpPr>
          <p:cNvPr id="35" name="TextBox 34">
            <a:extLst>
              <a:ext uri="{FF2B5EF4-FFF2-40B4-BE49-F238E27FC236}">
                <a16:creationId xmlns:a16="http://schemas.microsoft.com/office/drawing/2014/main" id="{20C74030-71FD-684E-AEDF-C0506BD4392F}"/>
              </a:ext>
            </a:extLst>
          </p:cNvPr>
          <p:cNvSpPr txBox="1"/>
          <p:nvPr/>
        </p:nvSpPr>
        <p:spPr>
          <a:xfrm>
            <a:off x="4310063" y="3311525"/>
            <a:ext cx="1417637" cy="365125"/>
          </a:xfrm>
          <a:prstGeom prst="rect">
            <a:avLst/>
          </a:prstGeom>
          <a:solidFill>
            <a:srgbClr val="C0C0C0">
              <a:alpha val="51000"/>
            </a:srgbClr>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50" b="1" i="0" u="none" strike="noStrike" kern="1200" cap="none" spc="0" normalizeH="0" baseline="0" noProof="0" dirty="0">
                <a:ln>
                  <a:noFill/>
                </a:ln>
                <a:solidFill>
                  <a:srgbClr val="FFFFFF"/>
                </a:solidFill>
                <a:effectLst/>
                <a:uLnTx/>
                <a:uFillTx/>
                <a:latin typeface="Arial" charset="0"/>
                <a:ea typeface="ＭＳ Ｐゴシック" panose="020B0600070205080204" pitchFamily="34" charset="-128"/>
                <a:cs typeface="ＭＳ Ｐゴシック" charset="0"/>
              </a:rPr>
              <a:t>DRAM MEMORY CONTROLLER</a:t>
            </a:r>
          </a:p>
        </p:txBody>
      </p:sp>
    </p:spTree>
    <p:extLst>
      <p:ext uri="{BB962C8B-B14F-4D97-AF65-F5344CB8AC3E}">
        <p14:creationId xmlns:p14="http://schemas.microsoft.com/office/powerpoint/2010/main" val="2916184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20" grpId="0" animBg="1"/>
      <p:bldP spid="30" grpId="0" animBg="1"/>
      <p:bldP spid="32" grpId="0" animBg="1"/>
      <p:bldP spid="36" grpId="0" animBg="1"/>
      <p:bldP spid="37" grpId="0" animBg="1"/>
      <p:bldP spid="28" grpId="0" animBg="1"/>
      <p:bldP spid="29" grpId="0" animBg="1"/>
      <p:bldP spid="31" grpId="0" animBg="1"/>
      <p:bldP spid="34" grpId="0" animBg="1"/>
      <p:bldP spid="39" grpId="0" animBg="1"/>
      <p:bldP spid="40" grpId="0" animBg="1"/>
      <p:bldP spid="41" grpId="0" animBg="1"/>
      <p:bldP spid="42" grpId="0" animBg="1"/>
      <p:bldP spid="43" grpId="0" animBg="1"/>
      <p:bldP spid="44" grpId="0" animBg="1"/>
      <p:bldP spid="45" grpId="0" animBg="1"/>
      <p:bldP spid="46" grpId="0" animBg="1"/>
      <p:bldP spid="33" grpId="0" animBg="1"/>
      <p:bldP spid="50" grpId="0" animBg="1"/>
      <p:bldP spid="51" grpId="0" animBg="1"/>
      <p:bldP spid="52"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5A679BCA-3558-8F49-8541-BDD66B4DB87B}"/>
              </a:ext>
            </a:extLst>
          </p:cNvPr>
          <p:cNvSpPr>
            <a:spLocks noGrp="1" noChangeArrowheads="1"/>
          </p:cNvSpPr>
          <p:nvPr>
            <p:ph type="title"/>
          </p:nvPr>
        </p:nvSpPr>
        <p:spPr/>
        <p:txBody>
          <a:bodyPr/>
          <a:lstStyle/>
          <a:p>
            <a:r>
              <a:rPr lang="en-US" altLang="en-US">
                <a:ea typeface="ＭＳ Ｐゴシック" panose="020B0600070205080204" pitchFamily="34" charset="-128"/>
              </a:rPr>
              <a:t>A Trend: Many Cores on Chip</a:t>
            </a:r>
          </a:p>
        </p:txBody>
      </p:sp>
      <p:sp>
        <p:nvSpPr>
          <p:cNvPr id="187394" name="Content Placeholder 2">
            <a:extLst>
              <a:ext uri="{FF2B5EF4-FFF2-40B4-BE49-F238E27FC236}">
                <a16:creationId xmlns:a16="http://schemas.microsoft.com/office/drawing/2014/main" id="{029D4542-1253-B24F-B5A4-38082D6FD643}"/>
              </a:ext>
            </a:extLst>
          </p:cNvPr>
          <p:cNvSpPr>
            <a:spLocks noGrp="1" noChangeArrowheads="1"/>
          </p:cNvSpPr>
          <p:nvPr>
            <p:ph idx="1"/>
          </p:nvPr>
        </p:nvSpPr>
        <p:spPr>
          <a:xfrm>
            <a:off x="228600" y="1052513"/>
            <a:ext cx="8915400" cy="5195887"/>
          </a:xfrm>
        </p:spPr>
        <p:txBody>
          <a:bodyPr/>
          <a:lstStyle/>
          <a:p>
            <a:r>
              <a:rPr lang="en-US" altLang="en-US">
                <a:solidFill>
                  <a:srgbClr val="FF0000"/>
                </a:solidFill>
                <a:ea typeface="ＭＳ Ｐゴシック" panose="020B0600070205080204" pitchFamily="34" charset="-128"/>
              </a:rPr>
              <a:t>Simpler and lower power </a:t>
            </a:r>
            <a:r>
              <a:rPr lang="en-US" altLang="en-US">
                <a:ea typeface="ＭＳ Ｐゴシック" panose="020B0600070205080204" pitchFamily="34" charset="-128"/>
              </a:rPr>
              <a:t>than a </a:t>
            </a:r>
            <a:r>
              <a:rPr lang="en-US" altLang="en-US">
                <a:solidFill>
                  <a:srgbClr val="0000FF"/>
                </a:solidFill>
                <a:ea typeface="ＭＳ Ｐゴシック" panose="020B0600070205080204" pitchFamily="34" charset="-128"/>
              </a:rPr>
              <a:t>single large core</a:t>
            </a:r>
          </a:p>
          <a:p>
            <a:r>
              <a:rPr lang="en-US" altLang="en-US">
                <a:ea typeface="ＭＳ Ｐゴシック" panose="020B0600070205080204" pitchFamily="34" charset="-128"/>
              </a:rPr>
              <a:t>Parallel processing on single chip </a:t>
            </a:r>
            <a:r>
              <a:rPr lang="en-US" altLang="en-US">
                <a:ea typeface="ＭＳ Ｐゴシック" panose="020B0600070205080204" pitchFamily="34" charset="-128"/>
                <a:sym typeface="Wingdings" pitchFamily="2" charset="2"/>
              </a:rPr>
              <a:t> faster, new applications</a:t>
            </a:r>
            <a:endParaRPr lang="en-US" altLang="en-US">
              <a:ea typeface="ＭＳ Ｐゴシック" panose="020B0600070205080204" pitchFamily="34" charset="-128"/>
            </a:endParaRPr>
          </a:p>
        </p:txBody>
      </p:sp>
      <p:sp>
        <p:nvSpPr>
          <p:cNvPr id="187395" name="Slide Number Placeholder 3">
            <a:extLst>
              <a:ext uri="{FF2B5EF4-FFF2-40B4-BE49-F238E27FC236}">
                <a16:creationId xmlns:a16="http://schemas.microsoft.com/office/drawing/2014/main" id="{53D4CB84-A38E-D340-AB43-5A0B531D15D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0D37C5-B6EE-BF49-A080-B2DE6844F7D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187396" name="Group 40">
            <a:extLst>
              <a:ext uri="{FF2B5EF4-FFF2-40B4-BE49-F238E27FC236}">
                <a16:creationId xmlns:a16="http://schemas.microsoft.com/office/drawing/2014/main" id="{429FD4C3-DC91-EF4A-AC47-B404A563B63D}"/>
              </a:ext>
            </a:extLst>
          </p:cNvPr>
          <p:cNvGrpSpPr>
            <a:grpSpLocks/>
          </p:cNvGrpSpPr>
          <p:nvPr/>
        </p:nvGrpSpPr>
        <p:grpSpPr bwMode="auto">
          <a:xfrm>
            <a:off x="4953000" y="2235200"/>
            <a:ext cx="1847850" cy="1808163"/>
            <a:chOff x="3647468" y="1676931"/>
            <a:chExt cx="1848260" cy="1808173"/>
          </a:xfrm>
        </p:grpSpPr>
        <p:pic>
          <p:nvPicPr>
            <p:cNvPr id="187417" name="Picture 33" descr="cell-diephoto.jpg">
              <a:extLst>
                <a:ext uri="{FF2B5EF4-FFF2-40B4-BE49-F238E27FC236}">
                  <a16:creationId xmlns:a16="http://schemas.microsoft.com/office/drawing/2014/main" id="{145DBF29-D08A-944F-8F2B-BABB95A33786}"/>
                </a:ext>
              </a:extLst>
            </p:cNvPr>
            <p:cNvPicPr>
              <a:picLocks noChangeAspect="1"/>
            </p:cNvPicPr>
            <p:nvPr/>
          </p:nvPicPr>
          <p:blipFill>
            <a:blip r:embed="rId2">
              <a:extLst>
                <a:ext uri="{28A0092B-C50C-407E-A947-70E740481C1C}">
                  <a14:useLocalDpi xmlns:a14="http://schemas.microsoft.com/office/drawing/2010/main" val="0"/>
                </a:ext>
              </a:extLst>
            </a:blip>
            <a:srcRect l="5734" t="10641" r="5714" b="11047"/>
            <a:stretch>
              <a:fillRect/>
            </a:stretch>
          </p:blipFill>
          <p:spPr bwMode="auto">
            <a:xfrm>
              <a:off x="3647468" y="1676931"/>
              <a:ext cx="184826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18" name="TextBox 8">
              <a:extLst>
                <a:ext uri="{FF2B5EF4-FFF2-40B4-BE49-F238E27FC236}">
                  <a16:creationId xmlns:a16="http://schemas.microsoft.com/office/drawing/2014/main" id="{5482FCA4-4A49-E444-96A0-0150548383A1}"/>
                </a:ext>
              </a:extLst>
            </p:cNvPr>
            <p:cNvSpPr txBox="1">
              <a:spLocks noChangeArrowheads="1"/>
            </p:cNvSpPr>
            <p:nvPr/>
          </p:nvSpPr>
          <p:spPr bwMode="auto">
            <a:xfrm>
              <a:off x="3647468" y="2869681"/>
              <a:ext cx="1274990" cy="6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IBM Cell BE</a:t>
              </a:r>
              <a:b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b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8+1 cores</a:t>
              </a:r>
            </a:p>
          </p:txBody>
        </p:sp>
      </p:grpSp>
      <p:grpSp>
        <p:nvGrpSpPr>
          <p:cNvPr id="187397" name="Group 39">
            <a:extLst>
              <a:ext uri="{FF2B5EF4-FFF2-40B4-BE49-F238E27FC236}">
                <a16:creationId xmlns:a16="http://schemas.microsoft.com/office/drawing/2014/main" id="{6D8A95FB-352E-174C-9E87-CEC28A89F382}"/>
              </a:ext>
            </a:extLst>
          </p:cNvPr>
          <p:cNvGrpSpPr>
            <a:grpSpLocks/>
          </p:cNvGrpSpPr>
          <p:nvPr/>
        </p:nvGrpSpPr>
        <p:grpSpPr bwMode="auto">
          <a:xfrm>
            <a:off x="2362200" y="2235200"/>
            <a:ext cx="2206625" cy="1806575"/>
            <a:chOff x="2223822" y="1484985"/>
            <a:chExt cx="2206183" cy="1806217"/>
          </a:xfrm>
        </p:grpSpPr>
        <p:sp>
          <p:nvSpPr>
            <p:cNvPr id="187415" name="TextBox 36">
              <a:extLst>
                <a:ext uri="{FF2B5EF4-FFF2-40B4-BE49-F238E27FC236}">
                  <a16:creationId xmlns:a16="http://schemas.microsoft.com/office/drawing/2014/main" id="{490758B0-E67E-BB4C-8CC0-D62BE8C361EC}"/>
                </a:ext>
              </a:extLst>
            </p:cNvPr>
            <p:cNvSpPr txBox="1">
              <a:spLocks noChangeArrowheads="1"/>
            </p:cNvSpPr>
            <p:nvPr/>
          </p:nvSpPr>
          <p:spPr bwMode="auto">
            <a:xfrm>
              <a:off x="2223822" y="2675824"/>
              <a:ext cx="1315796" cy="61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Intel Core i7</a:t>
              </a:r>
              <a:b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b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8 cores</a:t>
              </a:r>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pic>
          <p:nvPicPr>
            <p:cNvPr id="187416" name="Picture 30" descr="3177_01.png">
              <a:extLst>
                <a:ext uri="{FF2B5EF4-FFF2-40B4-BE49-F238E27FC236}">
                  <a16:creationId xmlns:a16="http://schemas.microsoft.com/office/drawing/2014/main" id="{A5E70841-B502-0D40-82EC-C597541168C8}"/>
                </a:ext>
              </a:extLst>
            </p:cNvPr>
            <p:cNvPicPr>
              <a:picLocks noChangeAspect="1"/>
            </p:cNvPicPr>
            <p:nvPr/>
          </p:nvPicPr>
          <p:blipFill>
            <a:blip r:embed="rId3">
              <a:extLst>
                <a:ext uri="{28A0092B-C50C-407E-A947-70E740481C1C}">
                  <a14:useLocalDpi xmlns:a14="http://schemas.microsoft.com/office/drawing/2010/main" val="0"/>
                </a:ext>
              </a:extLst>
            </a:blip>
            <a:srcRect l="4478" t="22220" r="3780" b="12109"/>
            <a:stretch>
              <a:fillRect/>
            </a:stretch>
          </p:blipFill>
          <p:spPr bwMode="auto">
            <a:xfrm>
              <a:off x="2223822" y="1484985"/>
              <a:ext cx="2206183"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7398" name="Group 38">
            <a:extLst>
              <a:ext uri="{FF2B5EF4-FFF2-40B4-BE49-F238E27FC236}">
                <a16:creationId xmlns:a16="http://schemas.microsoft.com/office/drawing/2014/main" id="{B996C9B6-47B5-E345-BC35-67FDDFCB66A8}"/>
              </a:ext>
            </a:extLst>
          </p:cNvPr>
          <p:cNvGrpSpPr>
            <a:grpSpLocks/>
          </p:cNvGrpSpPr>
          <p:nvPr/>
        </p:nvGrpSpPr>
        <p:grpSpPr bwMode="auto">
          <a:xfrm>
            <a:off x="7159625" y="4318000"/>
            <a:ext cx="1984375" cy="1755775"/>
            <a:chOff x="6769103" y="859632"/>
            <a:chExt cx="1983636" cy="1755215"/>
          </a:xfrm>
        </p:grpSpPr>
        <p:pic>
          <p:nvPicPr>
            <p:cNvPr id="187413" name="Picture 2" descr="C:\Daten\talks\invited\ferc2010\material\Tilera_TILE-Gx100.jpg">
              <a:extLst>
                <a:ext uri="{FF2B5EF4-FFF2-40B4-BE49-F238E27FC236}">
                  <a16:creationId xmlns:a16="http://schemas.microsoft.com/office/drawing/2014/main" id="{53D7A540-95AC-3E44-8529-7F35FA09F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259" y="859632"/>
              <a:ext cx="137946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14" name="TextBox 8">
              <a:extLst>
                <a:ext uri="{FF2B5EF4-FFF2-40B4-BE49-F238E27FC236}">
                  <a16:creationId xmlns:a16="http://schemas.microsoft.com/office/drawing/2014/main" id="{DC6497B1-5944-5C4C-8E50-C3007D834C82}"/>
                </a:ext>
              </a:extLst>
            </p:cNvPr>
            <p:cNvSpPr txBox="1">
              <a:spLocks noChangeArrowheads="1"/>
            </p:cNvSpPr>
            <p:nvPr/>
          </p:nvSpPr>
          <p:spPr bwMode="auto">
            <a:xfrm>
              <a:off x="6769103" y="1999294"/>
              <a:ext cx="198363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Tilera TILE Gx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100 cores, networked</a:t>
              </a:r>
            </a:p>
          </p:txBody>
        </p:sp>
      </p:grpSp>
      <p:grpSp>
        <p:nvGrpSpPr>
          <p:cNvPr id="187399" name="Group 38">
            <a:extLst>
              <a:ext uri="{FF2B5EF4-FFF2-40B4-BE49-F238E27FC236}">
                <a16:creationId xmlns:a16="http://schemas.microsoft.com/office/drawing/2014/main" id="{8F15980D-1D63-D940-9A50-65368261FBC7}"/>
              </a:ext>
            </a:extLst>
          </p:cNvPr>
          <p:cNvGrpSpPr>
            <a:grpSpLocks/>
          </p:cNvGrpSpPr>
          <p:nvPr/>
        </p:nvGrpSpPr>
        <p:grpSpPr bwMode="auto">
          <a:xfrm>
            <a:off x="7162800" y="2235200"/>
            <a:ext cx="1538288" cy="1811338"/>
            <a:chOff x="241300" y="4189413"/>
            <a:chExt cx="1538944" cy="1811568"/>
          </a:xfrm>
        </p:grpSpPr>
        <p:pic>
          <p:nvPicPr>
            <p:cNvPr id="187411" name="Picture 2" descr="C:\franzf\talks\invited\dagstuhl-2010\material\6686259_img.jpg">
              <a:extLst>
                <a:ext uri="{FF2B5EF4-FFF2-40B4-BE49-F238E27FC236}">
                  <a16:creationId xmlns:a16="http://schemas.microsoft.com/office/drawing/2014/main" id="{D0D2D24A-A131-274C-A79A-BCCC6FA72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739"/>
            <a:stretch>
              <a:fillRect/>
            </a:stretch>
          </p:blipFill>
          <p:spPr bwMode="auto">
            <a:xfrm>
              <a:off x="292100" y="4189413"/>
              <a:ext cx="1488144"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12" name="TextBox 8">
              <a:extLst>
                <a:ext uri="{FF2B5EF4-FFF2-40B4-BE49-F238E27FC236}">
                  <a16:creationId xmlns:a16="http://schemas.microsoft.com/office/drawing/2014/main" id="{958E91F0-D083-DB45-90F0-8F8F03DC0933}"/>
                </a:ext>
              </a:extLst>
            </p:cNvPr>
            <p:cNvSpPr txBox="1">
              <a:spLocks noChangeArrowheads="1"/>
            </p:cNvSpPr>
            <p:nvPr/>
          </p:nvSpPr>
          <p:spPr bwMode="auto">
            <a:xfrm>
              <a:off x="241300" y="5385428"/>
              <a:ext cx="144793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IBM POWER7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8 cores</a:t>
              </a:r>
            </a:p>
          </p:txBody>
        </p:sp>
      </p:grpSp>
      <p:grpSp>
        <p:nvGrpSpPr>
          <p:cNvPr id="187400" name="Group 44">
            <a:extLst>
              <a:ext uri="{FF2B5EF4-FFF2-40B4-BE49-F238E27FC236}">
                <a16:creationId xmlns:a16="http://schemas.microsoft.com/office/drawing/2014/main" id="{2704098C-5695-744D-8509-2989E4AA3479}"/>
              </a:ext>
            </a:extLst>
          </p:cNvPr>
          <p:cNvGrpSpPr>
            <a:grpSpLocks/>
          </p:cNvGrpSpPr>
          <p:nvPr/>
        </p:nvGrpSpPr>
        <p:grpSpPr bwMode="auto">
          <a:xfrm>
            <a:off x="4953000" y="4318000"/>
            <a:ext cx="1879600" cy="1789113"/>
            <a:chOff x="3809208" y="4471194"/>
            <a:chExt cx="1879641" cy="1789346"/>
          </a:xfrm>
        </p:grpSpPr>
        <p:sp>
          <p:nvSpPr>
            <p:cNvPr id="187409" name="TextBox 8">
              <a:extLst>
                <a:ext uri="{FF2B5EF4-FFF2-40B4-BE49-F238E27FC236}">
                  <a16:creationId xmlns:a16="http://schemas.microsoft.com/office/drawing/2014/main" id="{C7AD1507-4692-E24B-863C-C6649AF4DD3C}"/>
                </a:ext>
              </a:extLst>
            </p:cNvPr>
            <p:cNvSpPr txBox="1">
              <a:spLocks noChangeArrowheads="1"/>
            </p:cNvSpPr>
            <p:nvPr/>
          </p:nvSpPr>
          <p:spPr bwMode="auto">
            <a:xfrm>
              <a:off x="3809208" y="5644987"/>
              <a:ext cx="187964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Intel SCC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48 cores, networked</a:t>
              </a:r>
            </a:p>
          </p:txBody>
        </p:sp>
        <p:pic>
          <p:nvPicPr>
            <p:cNvPr id="187410" name="Picture 5" descr="C:\Daten\talks\invited\ferc2010\material\scc.jpg">
              <a:extLst>
                <a:ext uri="{FF2B5EF4-FFF2-40B4-BE49-F238E27FC236}">
                  <a16:creationId xmlns:a16="http://schemas.microsoft.com/office/drawing/2014/main" id="{F72ADE5D-5EA3-9649-9EA1-189E30C7F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081" y="4471194"/>
              <a:ext cx="1465517"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7401" name="Group 47">
            <a:extLst>
              <a:ext uri="{FF2B5EF4-FFF2-40B4-BE49-F238E27FC236}">
                <a16:creationId xmlns:a16="http://schemas.microsoft.com/office/drawing/2014/main" id="{56678D47-33B3-5341-9A19-D5A83C3A9591}"/>
              </a:ext>
            </a:extLst>
          </p:cNvPr>
          <p:cNvGrpSpPr>
            <a:grpSpLocks/>
          </p:cNvGrpSpPr>
          <p:nvPr/>
        </p:nvGrpSpPr>
        <p:grpSpPr bwMode="auto">
          <a:xfrm>
            <a:off x="3276600" y="4318000"/>
            <a:ext cx="1363663" cy="1800225"/>
            <a:chOff x="5252245" y="4774407"/>
            <a:chExt cx="1363286" cy="1800456"/>
          </a:xfrm>
        </p:grpSpPr>
        <p:sp>
          <p:nvSpPr>
            <p:cNvPr id="187407" name="TextBox 8">
              <a:extLst>
                <a:ext uri="{FF2B5EF4-FFF2-40B4-BE49-F238E27FC236}">
                  <a16:creationId xmlns:a16="http://schemas.microsoft.com/office/drawing/2014/main" id="{92ECBA3D-EF49-A844-8176-0B0348BB0AE5}"/>
                </a:ext>
              </a:extLst>
            </p:cNvPr>
            <p:cNvSpPr txBox="1">
              <a:spLocks noChangeArrowheads="1"/>
            </p:cNvSpPr>
            <p:nvPr/>
          </p:nvSpPr>
          <p:spPr bwMode="auto">
            <a:xfrm>
              <a:off x="5252245" y="5959310"/>
              <a:ext cx="13632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Nvidia Fermi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448 “cores”</a:t>
              </a:r>
            </a:p>
          </p:txBody>
        </p:sp>
        <p:pic>
          <p:nvPicPr>
            <p:cNvPr id="187408" name="Picture 6" descr="C:\Daten\talks\invited\ferc2010\material\Fermi_Die_FINAL.png">
              <a:extLst>
                <a:ext uri="{FF2B5EF4-FFF2-40B4-BE49-F238E27FC236}">
                  <a16:creationId xmlns:a16="http://schemas.microsoft.com/office/drawing/2014/main" id="{93174E37-94A1-384D-B88B-0A471FFCDD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944" y="4774407"/>
              <a:ext cx="1201936"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7402" name="Group 78">
            <a:extLst>
              <a:ext uri="{FF2B5EF4-FFF2-40B4-BE49-F238E27FC236}">
                <a16:creationId xmlns:a16="http://schemas.microsoft.com/office/drawing/2014/main" id="{E66BEA71-F336-B544-A30C-CAFC413FFA39}"/>
              </a:ext>
            </a:extLst>
          </p:cNvPr>
          <p:cNvGrpSpPr>
            <a:grpSpLocks/>
          </p:cNvGrpSpPr>
          <p:nvPr/>
        </p:nvGrpSpPr>
        <p:grpSpPr bwMode="auto">
          <a:xfrm>
            <a:off x="304800" y="2235200"/>
            <a:ext cx="1676400" cy="2139950"/>
            <a:chOff x="533400" y="1371600"/>
            <a:chExt cx="1676399" cy="2139553"/>
          </a:xfrm>
        </p:grpSpPr>
        <p:pic>
          <p:nvPicPr>
            <p:cNvPr id="187405" name="Content Placeholder 6" descr="barcelona-die-photo-color.jpg">
              <a:extLst>
                <a:ext uri="{FF2B5EF4-FFF2-40B4-BE49-F238E27FC236}">
                  <a16:creationId xmlns:a16="http://schemas.microsoft.com/office/drawing/2014/main" id="{2A94A3CE-15DA-A643-B7A5-37A2ED9BF34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9600" y="1371600"/>
              <a:ext cx="1600199" cy="156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6" name="TextBox 8">
              <a:extLst>
                <a:ext uri="{FF2B5EF4-FFF2-40B4-BE49-F238E27FC236}">
                  <a16:creationId xmlns:a16="http://schemas.microsoft.com/office/drawing/2014/main" id="{6EBFEADC-7B15-334E-9861-A55F239368C8}"/>
                </a:ext>
              </a:extLst>
            </p:cNvPr>
            <p:cNvSpPr txBox="1">
              <a:spLocks noChangeArrowheads="1"/>
            </p:cNvSpPr>
            <p:nvPr/>
          </p:nvSpPr>
          <p:spPr bwMode="auto">
            <a:xfrm>
              <a:off x="533400" y="2895600"/>
              <a:ext cx="164202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AMD Barcelona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4 cores</a:t>
              </a:r>
            </a:p>
          </p:txBody>
        </p:sp>
      </p:grpSp>
      <p:pic>
        <p:nvPicPr>
          <p:cNvPr id="187403" name="Picture 80">
            <a:extLst>
              <a:ext uri="{FF2B5EF4-FFF2-40B4-BE49-F238E27FC236}">
                <a16:creationId xmlns:a16="http://schemas.microsoft.com/office/drawing/2014/main" id="{782E032F-2EEB-8F4C-9B41-68CDA9449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318000"/>
            <a:ext cx="2209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4" name="TextBox 8">
            <a:extLst>
              <a:ext uri="{FF2B5EF4-FFF2-40B4-BE49-F238E27FC236}">
                <a16:creationId xmlns:a16="http://schemas.microsoft.com/office/drawing/2014/main" id="{687032B8-2F06-F740-B62B-4A7F185851CF}"/>
              </a:ext>
            </a:extLst>
          </p:cNvPr>
          <p:cNvSpPr txBox="1">
            <a:spLocks noChangeArrowheads="1"/>
          </p:cNvSpPr>
          <p:nvPr/>
        </p:nvSpPr>
        <p:spPr bwMode="auto">
          <a:xfrm>
            <a:off x="381000" y="5740400"/>
            <a:ext cx="14684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Sun Niagara II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t>8 cores</a:t>
            </a:r>
          </a:p>
        </p:txBody>
      </p:sp>
    </p:spTree>
    <p:extLst>
      <p:ext uri="{BB962C8B-B14F-4D97-AF65-F5344CB8AC3E}">
        <p14:creationId xmlns:p14="http://schemas.microsoft.com/office/powerpoint/2010/main" val="34516982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2674C983-D32A-C64A-BBE3-E97F3439C274}"/>
              </a:ext>
            </a:extLst>
          </p:cNvPr>
          <p:cNvSpPr>
            <a:spLocks noGrp="1" noChangeArrowheads="1"/>
          </p:cNvSpPr>
          <p:nvPr>
            <p:ph type="title"/>
          </p:nvPr>
        </p:nvSpPr>
        <p:spPr/>
        <p:txBody>
          <a:bodyPr/>
          <a:lstStyle/>
          <a:p>
            <a:r>
              <a:rPr lang="en-US" altLang="en-US">
                <a:ea typeface="ＭＳ Ｐゴシック" panose="020B0600070205080204" pitchFamily="34" charset="-128"/>
              </a:rPr>
              <a:t>Many Cores on Chip</a:t>
            </a:r>
          </a:p>
        </p:txBody>
      </p:sp>
      <p:sp>
        <p:nvSpPr>
          <p:cNvPr id="3" name="Content Placeholder 2">
            <a:extLst>
              <a:ext uri="{FF2B5EF4-FFF2-40B4-BE49-F238E27FC236}">
                <a16:creationId xmlns:a16="http://schemas.microsoft.com/office/drawing/2014/main" id="{6D925CF1-EBB4-4540-8B77-E8A3DD05DDE7}"/>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What we want:</a:t>
            </a:r>
          </a:p>
          <a:p>
            <a:pPr lvl="1"/>
            <a:r>
              <a:rPr lang="en-US" altLang="en-US">
                <a:ea typeface="ＭＳ Ｐゴシック" panose="020B0600070205080204" pitchFamily="34" charset="-128"/>
              </a:rPr>
              <a:t>N times the system performance with N times the cores</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What do we get today?</a:t>
            </a:r>
          </a:p>
        </p:txBody>
      </p:sp>
      <p:sp>
        <p:nvSpPr>
          <p:cNvPr id="188419" name="Slide Number Placeholder 3">
            <a:extLst>
              <a:ext uri="{FF2B5EF4-FFF2-40B4-BE49-F238E27FC236}">
                <a16:creationId xmlns:a16="http://schemas.microsoft.com/office/drawing/2014/main" id="{07A64E3A-93A2-4A44-9F5D-5D94AB7A113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D200C7-6441-604B-AC32-36CF1F55540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45709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a:extLst>
              <a:ext uri="{FF2B5EF4-FFF2-40B4-BE49-F238E27FC236}">
                <a16:creationId xmlns:a16="http://schemas.microsoft.com/office/drawing/2014/main" id="{58B67F4C-E6A3-B84D-8734-5FADCC1A8E55}"/>
              </a:ext>
            </a:extLst>
          </p:cNvPr>
          <p:cNvSpPr>
            <a:spLocks noGrp="1" noChangeArrowheads="1"/>
          </p:cNvSpPr>
          <p:nvPr>
            <p:ph type="title"/>
          </p:nvPr>
        </p:nvSpPr>
        <p:spPr/>
        <p:txBody>
          <a:bodyPr/>
          <a:lstStyle/>
          <a:p>
            <a:r>
              <a:rPr lang="en-US" altLang="en-US">
                <a:ea typeface="ＭＳ Ｐゴシック" panose="020B0600070205080204" pitchFamily="34" charset="-128"/>
              </a:rPr>
              <a:t>Unexpected Slowdowns in Multi-Core</a:t>
            </a:r>
          </a:p>
        </p:txBody>
      </p:sp>
      <p:graphicFrame>
        <p:nvGraphicFramePr>
          <p:cNvPr id="189442" name="Content Placeholder 4">
            <a:extLst>
              <a:ext uri="{FF2B5EF4-FFF2-40B4-BE49-F238E27FC236}">
                <a16:creationId xmlns:a16="http://schemas.microsoft.com/office/drawing/2014/main" id="{8AD5A1E2-19A8-7845-B105-6A16137504FA}"/>
              </a:ext>
            </a:extLst>
          </p:cNvPr>
          <p:cNvGraphicFramePr>
            <a:graphicFrameLocks noGrp="1"/>
          </p:cNvGraphicFramePr>
          <p:nvPr>
            <p:ph idx="1"/>
          </p:nvPr>
        </p:nvGraphicFramePr>
        <p:xfrm>
          <a:off x="228600" y="896938"/>
          <a:ext cx="8610600" cy="4876800"/>
        </p:xfrm>
        <a:graphic>
          <a:graphicData uri="http://schemas.openxmlformats.org/presentationml/2006/ole">
            <mc:AlternateContent xmlns:mc="http://schemas.openxmlformats.org/markup-compatibility/2006">
              <mc:Choice xmlns:v="urn:schemas-microsoft-com:vml" Requires="v">
                <p:oleObj spid="_x0000_s727054" name="Chart" r:id="rId4" imgW="8966200" imgH="5080000" progId="Excel.Chart.8">
                  <p:embed/>
                </p:oleObj>
              </mc:Choice>
              <mc:Fallback>
                <p:oleObj name="Chart" r:id="rId4" imgW="8966200" imgH="5080000" progId="Excel.Chart.8">
                  <p:embed/>
                  <p:pic>
                    <p:nvPicPr>
                      <p:cNvPr id="189442" name="Content Placeholder 4">
                        <a:extLst>
                          <a:ext uri="{FF2B5EF4-FFF2-40B4-BE49-F238E27FC236}">
                            <a16:creationId xmlns:a16="http://schemas.microsoft.com/office/drawing/2014/main" id="{8AD5A1E2-19A8-7845-B105-6A16137504FA}"/>
                          </a:ext>
                        </a:extLst>
                      </p:cNvPr>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896938"/>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443" name="Slide Number Placeholder 3">
            <a:extLst>
              <a:ext uri="{FF2B5EF4-FFF2-40B4-BE49-F238E27FC236}">
                <a16:creationId xmlns:a16="http://schemas.microsoft.com/office/drawing/2014/main" id="{24BF8055-0907-6242-83A1-82CF9D10A63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6114C4-FB7E-DF47-82F5-842D4B4892F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cxnSp>
        <p:nvCxnSpPr>
          <p:cNvPr id="10" name="Straight Arrow Connector 9">
            <a:extLst>
              <a:ext uri="{FF2B5EF4-FFF2-40B4-BE49-F238E27FC236}">
                <a16:creationId xmlns:a16="http://schemas.microsoft.com/office/drawing/2014/main" id="{3D7144D6-85C7-5244-AF54-BA378B81F677}"/>
              </a:ext>
            </a:extLst>
          </p:cNvPr>
          <p:cNvCxnSpPr>
            <a:cxnSpLocks noChangeShapeType="1"/>
          </p:cNvCxnSpPr>
          <p:nvPr/>
        </p:nvCxnSpPr>
        <p:spPr bwMode="auto">
          <a:xfrm rot="5400000">
            <a:off x="2773363" y="3049587"/>
            <a:ext cx="965200" cy="231775"/>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2" name="Text Box 11">
            <a:extLst>
              <a:ext uri="{FF2B5EF4-FFF2-40B4-BE49-F238E27FC236}">
                <a16:creationId xmlns:a16="http://schemas.microsoft.com/office/drawing/2014/main" id="{46A50AFE-0A34-FA48-8AB8-986A845A089B}"/>
              </a:ext>
            </a:extLst>
          </p:cNvPr>
          <p:cNvSpPr txBox="1">
            <a:spLocks noChangeArrowheads="1"/>
          </p:cNvSpPr>
          <p:nvPr/>
        </p:nvSpPr>
        <p:spPr bwMode="auto">
          <a:xfrm>
            <a:off x="1817688" y="2382838"/>
            <a:ext cx="3376612"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Memory Performance Hog</a:t>
            </a:r>
          </a:p>
        </p:txBody>
      </p:sp>
      <p:cxnSp>
        <p:nvCxnSpPr>
          <p:cNvPr id="11" name="Straight Arrow Connector 10">
            <a:extLst>
              <a:ext uri="{FF2B5EF4-FFF2-40B4-BE49-F238E27FC236}">
                <a16:creationId xmlns:a16="http://schemas.microsoft.com/office/drawing/2014/main" id="{F0F666F7-253F-464A-BE68-7074F3F0B8CA}"/>
              </a:ext>
            </a:extLst>
          </p:cNvPr>
          <p:cNvCxnSpPr>
            <a:cxnSpLocks noChangeShapeType="1"/>
          </p:cNvCxnSpPr>
          <p:nvPr/>
        </p:nvCxnSpPr>
        <p:spPr bwMode="auto">
          <a:xfrm rot="5400000">
            <a:off x="3463926" y="3432175"/>
            <a:ext cx="965200" cy="231775"/>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3" name="Text Box 11">
            <a:extLst>
              <a:ext uri="{FF2B5EF4-FFF2-40B4-BE49-F238E27FC236}">
                <a16:creationId xmlns:a16="http://schemas.microsoft.com/office/drawing/2014/main" id="{B0E11A8E-B3EF-EA44-918E-60D2B335BC2D}"/>
              </a:ext>
            </a:extLst>
          </p:cNvPr>
          <p:cNvSpPr txBox="1">
            <a:spLocks noChangeArrowheads="1"/>
          </p:cNvSpPr>
          <p:nvPr/>
        </p:nvSpPr>
        <p:spPr bwMode="auto">
          <a:xfrm>
            <a:off x="3371850" y="2674938"/>
            <a:ext cx="1649413"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Low priority</a:t>
            </a:r>
          </a:p>
        </p:txBody>
      </p:sp>
      <p:sp>
        <p:nvSpPr>
          <p:cNvPr id="15" name="Text Box 11">
            <a:extLst>
              <a:ext uri="{FF2B5EF4-FFF2-40B4-BE49-F238E27FC236}">
                <a16:creationId xmlns:a16="http://schemas.microsoft.com/office/drawing/2014/main" id="{CB239D21-E3FF-2144-B192-148E77587B2D}"/>
              </a:ext>
            </a:extLst>
          </p:cNvPr>
          <p:cNvSpPr txBox="1">
            <a:spLocks noChangeArrowheads="1"/>
          </p:cNvSpPr>
          <p:nvPr/>
        </p:nvSpPr>
        <p:spPr bwMode="auto">
          <a:xfrm>
            <a:off x="7035800" y="685800"/>
            <a:ext cx="180498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High priority</a:t>
            </a:r>
          </a:p>
        </p:txBody>
      </p:sp>
      <p:cxnSp>
        <p:nvCxnSpPr>
          <p:cNvPr id="20" name="Straight Arrow Connector 19">
            <a:extLst>
              <a:ext uri="{FF2B5EF4-FFF2-40B4-BE49-F238E27FC236}">
                <a16:creationId xmlns:a16="http://schemas.microsoft.com/office/drawing/2014/main" id="{72D3B2F9-CE7D-3A4F-863D-E48551537505}"/>
              </a:ext>
            </a:extLst>
          </p:cNvPr>
          <p:cNvCxnSpPr>
            <a:cxnSpLocks noChangeShapeType="1"/>
          </p:cNvCxnSpPr>
          <p:nvPr/>
        </p:nvCxnSpPr>
        <p:spPr bwMode="auto">
          <a:xfrm rot="5400000">
            <a:off x="7188201" y="1438275"/>
            <a:ext cx="963612" cy="230187"/>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89450" name="TextBox 13">
            <a:extLst>
              <a:ext uri="{FF2B5EF4-FFF2-40B4-BE49-F238E27FC236}">
                <a16:creationId xmlns:a16="http://schemas.microsoft.com/office/drawing/2014/main" id="{689F7DD3-5040-034E-BF59-6FCD31E6167F}"/>
              </a:ext>
            </a:extLst>
          </p:cNvPr>
          <p:cNvSpPr txBox="1">
            <a:spLocks noChangeArrowheads="1"/>
          </p:cNvSpPr>
          <p:nvPr/>
        </p:nvSpPr>
        <p:spPr bwMode="auto">
          <a:xfrm>
            <a:off x="2754313" y="5586413"/>
            <a:ext cx="839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(Core 0)</a:t>
            </a:r>
          </a:p>
        </p:txBody>
      </p:sp>
      <p:sp>
        <p:nvSpPr>
          <p:cNvPr id="189451" name="TextBox 15">
            <a:extLst>
              <a:ext uri="{FF2B5EF4-FFF2-40B4-BE49-F238E27FC236}">
                <a16:creationId xmlns:a16="http://schemas.microsoft.com/office/drawing/2014/main" id="{FB6148C9-9B2A-694C-9CB8-CCDC71182DC1}"/>
              </a:ext>
            </a:extLst>
          </p:cNvPr>
          <p:cNvSpPr txBox="1">
            <a:spLocks noChangeArrowheads="1"/>
          </p:cNvSpPr>
          <p:nvPr/>
        </p:nvSpPr>
        <p:spPr bwMode="auto">
          <a:xfrm>
            <a:off x="6469063" y="5584825"/>
            <a:ext cx="839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(Core 1)</a:t>
            </a:r>
          </a:p>
        </p:txBody>
      </p:sp>
      <p:sp>
        <p:nvSpPr>
          <p:cNvPr id="189452" name="Line 14">
            <a:extLst>
              <a:ext uri="{FF2B5EF4-FFF2-40B4-BE49-F238E27FC236}">
                <a16:creationId xmlns:a16="http://schemas.microsoft.com/office/drawing/2014/main" id="{91045D66-54A5-BD49-8DA1-221BA21CA04A}"/>
              </a:ext>
            </a:extLst>
          </p:cNvPr>
          <p:cNvSpPr>
            <a:spLocks noChangeShapeType="1"/>
          </p:cNvSpPr>
          <p:nvPr/>
        </p:nvSpPr>
        <p:spPr bwMode="auto">
          <a:xfrm>
            <a:off x="1214438" y="4124325"/>
            <a:ext cx="74977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89453" name="TextBox 13">
            <a:extLst>
              <a:ext uri="{FF2B5EF4-FFF2-40B4-BE49-F238E27FC236}">
                <a16:creationId xmlns:a16="http://schemas.microsoft.com/office/drawing/2014/main" id="{0B113D33-55B5-5544-AB18-221996537FC0}"/>
              </a:ext>
            </a:extLst>
          </p:cNvPr>
          <p:cNvSpPr txBox="1">
            <a:spLocks noChangeArrowheads="1"/>
          </p:cNvSpPr>
          <p:nvPr/>
        </p:nvSpPr>
        <p:spPr bwMode="auto">
          <a:xfrm>
            <a:off x="381000" y="5830888"/>
            <a:ext cx="8358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Moscibroda and Mutlu, </a:t>
            </a:r>
            <a:r>
              <a:rPr kumimoji="0" lang="ja-JP"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Memory performance attacks: Denial of memory service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in multi-core systems</a:t>
            </a: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ja-JP"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USENIX Security 2007.</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26613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5" grpId="0" animBg="1"/>
      <p:bldP spid="1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0.5|0.6|0.6|0.5|0.5|0.2|0.7|0.5|0.6|0.6|0.4|0.7|0.4|0.7|0.4|0.7|0.3|0.3|0.2|0.2|0.2|0.5|0.5|0.3|0.5|0.4|0.3|0.7|0.7"/>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9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0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01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9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5.xml><?xml version="1.0" encoding="utf-8"?>
<a:theme xmlns:a="http://schemas.openxmlformats.org/drawingml/2006/main" name="8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11300</TotalTime>
  <Words>8040</Words>
  <Application>Microsoft Macintosh PowerPoint</Application>
  <PresentationFormat>On-screen Show (4:3)</PresentationFormat>
  <Paragraphs>1458</Paragraphs>
  <Slides>132</Slides>
  <Notes>31</Notes>
  <HiddenSlides>0</HiddenSlides>
  <MMClips>0</MMClips>
  <ScaleCrop>false</ScaleCrop>
  <HeadingPairs>
    <vt:vector size="8" baseType="variant">
      <vt:variant>
        <vt:lpstr>Fonts Used</vt:lpstr>
      </vt:variant>
      <vt:variant>
        <vt:i4>12</vt:i4>
      </vt:variant>
      <vt:variant>
        <vt:lpstr>Theme</vt:lpstr>
      </vt:variant>
      <vt:variant>
        <vt:i4>32</vt:i4>
      </vt:variant>
      <vt:variant>
        <vt:lpstr>Embedded OLE Servers</vt:lpstr>
      </vt:variant>
      <vt:variant>
        <vt:i4>1</vt:i4>
      </vt:variant>
      <vt:variant>
        <vt:lpstr>Slide Titles</vt:lpstr>
      </vt:variant>
      <vt:variant>
        <vt:i4>132</vt:i4>
      </vt:variant>
    </vt:vector>
  </HeadingPairs>
  <TitlesOfParts>
    <vt:vector size="177" baseType="lpstr">
      <vt:lpstr>ＭＳ Ｐゴシック</vt:lpstr>
      <vt:lpstr>Arial</vt:lpstr>
      <vt:lpstr>Calibri</vt:lpstr>
      <vt:lpstr>Calibri Light</vt:lpstr>
      <vt:lpstr>Cambria</vt:lpstr>
      <vt:lpstr>Cambria Math</vt:lpstr>
      <vt:lpstr>Consolas</vt:lpstr>
      <vt:lpstr>Courier New</vt:lpstr>
      <vt:lpstr>Garamond</vt:lpstr>
      <vt:lpstr>Tahoma</vt:lpstr>
      <vt:lpstr>Times New Roman</vt:lpstr>
      <vt:lpstr>Wingdings</vt:lpstr>
      <vt:lpstr>Edge</vt:lpstr>
      <vt:lpstr>2_Edge</vt:lpstr>
      <vt:lpstr>3_Edge</vt:lpstr>
      <vt:lpstr>1_Metropolitan_bullet</vt:lpstr>
      <vt:lpstr>83_Edge</vt:lpstr>
      <vt:lpstr>5_Edge</vt:lpstr>
      <vt:lpstr>7_Edge</vt:lpstr>
      <vt:lpstr>98_Edge</vt:lpstr>
      <vt:lpstr>10_Edge</vt:lpstr>
      <vt:lpstr>4_Edge</vt:lpstr>
      <vt:lpstr>39_Edge</vt:lpstr>
      <vt:lpstr>99_Edge</vt:lpstr>
      <vt:lpstr>6_Edge</vt:lpstr>
      <vt:lpstr>8_Edge</vt:lpstr>
      <vt:lpstr>12_Edge</vt:lpstr>
      <vt:lpstr>14_Edge</vt:lpstr>
      <vt:lpstr>1_Edge</vt:lpstr>
      <vt:lpstr>9_Edge</vt:lpstr>
      <vt:lpstr>15_Office Theme</vt:lpstr>
      <vt:lpstr>19_Office Theme</vt:lpstr>
      <vt:lpstr>18_Office Theme</vt:lpstr>
      <vt:lpstr>96_Edge</vt:lpstr>
      <vt:lpstr>100_Edge</vt:lpstr>
      <vt:lpstr>4_Office Theme</vt:lpstr>
      <vt:lpstr>101_Edge</vt:lpstr>
      <vt:lpstr>15_Edge</vt:lpstr>
      <vt:lpstr>11_Edge</vt:lpstr>
      <vt:lpstr>16_Edge</vt:lpstr>
      <vt:lpstr>95_Edge</vt:lpstr>
      <vt:lpstr>13_Edge</vt:lpstr>
      <vt:lpstr>17_Edge</vt:lpstr>
      <vt:lpstr>97_Edge</vt:lpstr>
      <vt:lpstr>Chart</vt:lpstr>
      <vt:lpstr> Digital Design &amp; Computer Arch.  Lecture 2b: Mysteries in Comp. Arch.</vt:lpstr>
      <vt:lpstr>How Do Problems   Get Solved by Electrons?</vt:lpstr>
      <vt:lpstr>Recall: The Transformation Hierarchy</vt:lpstr>
      <vt:lpstr>Levels of Transformation</vt:lpstr>
      <vt:lpstr>Aside: A Famous Work By Hamming</vt:lpstr>
      <vt:lpstr>Levels of Transformation, Revisited</vt:lpstr>
      <vt:lpstr>The Power of Abstraction</vt:lpstr>
      <vt:lpstr>Crossing the Abstraction Layers</vt:lpstr>
      <vt:lpstr>Crossing the Abstraction Layers</vt:lpstr>
      <vt:lpstr>Some Example “Mysteries”</vt:lpstr>
      <vt:lpstr>Four Mysteries: Familiar with Any?</vt:lpstr>
      <vt:lpstr>Mystery #1:    Meltdown &amp; Spectre</vt:lpstr>
      <vt:lpstr>What Are These?</vt:lpstr>
      <vt:lpstr>Meltdown and Spectre Attacks</vt:lpstr>
      <vt:lpstr>Meltdown and Spectre</vt:lpstr>
      <vt:lpstr>Speculative Execution (I)</vt:lpstr>
      <vt:lpstr>Speculative Execution is Invisible to the User</vt:lpstr>
      <vt:lpstr>Meltdown and Spectre</vt:lpstr>
      <vt:lpstr>Processor Cache as a Side Channel</vt:lpstr>
      <vt:lpstr>More on Meltdown/Spectre Side Channels</vt:lpstr>
      <vt:lpstr>Three Questions</vt:lpstr>
      <vt:lpstr>Three Other Questions</vt:lpstr>
      <vt:lpstr>Meltdown/Spectre Span Across the Hierarchy</vt:lpstr>
      <vt:lpstr>Takeaway</vt:lpstr>
      <vt:lpstr>… and Also Understand/Critique Cartoons!</vt:lpstr>
      <vt:lpstr>An Important Note: Design Goal and Mindset</vt:lpstr>
      <vt:lpstr>Design Mindset</vt:lpstr>
      <vt:lpstr>Two Other Goals of This Course</vt:lpstr>
      <vt:lpstr>To Learn and Discover Further</vt:lpstr>
      <vt:lpstr>Mystery #2:  RowHammer</vt:lpstr>
      <vt:lpstr>The Story of RowHammer </vt:lpstr>
      <vt:lpstr>Modern DRAM is Prone to Disturbance Errors</vt:lpstr>
      <vt:lpstr>Most DRAM Modules Are Vulnerable</vt:lpstr>
      <vt:lpstr>Recent DRAM Is More Vulnerable</vt:lpstr>
      <vt:lpstr>Recent DRAM Is More Vulnerable</vt:lpstr>
      <vt:lpstr>Recent DRAM Is More Vulnerable</vt:lpstr>
      <vt:lpstr>Why Is This Happening?</vt:lpstr>
      <vt:lpstr>Higher-Level Implications</vt:lpstr>
      <vt:lpstr>A Simple Program Can Induce Many Errors</vt:lpstr>
      <vt:lpstr>A Simple Program Can Induce Many Errors</vt:lpstr>
      <vt:lpstr>A Simple Program Can Induce Many Errors</vt:lpstr>
      <vt:lpstr>A Simple Program Can Induce Many Errors</vt:lpstr>
      <vt:lpstr>A Simple Program Can Induce Many Errors</vt:lpstr>
      <vt:lpstr>Observed Errors in Real Systems</vt:lpstr>
      <vt:lpstr>One Can Take Over an Otherwise-Secure System</vt:lpstr>
      <vt:lpstr>RowHammer Security Attack Example</vt:lpstr>
      <vt:lpstr>Security Implications</vt:lpstr>
      <vt:lpstr>More Security Implications</vt:lpstr>
      <vt:lpstr>More Security Implications</vt:lpstr>
      <vt:lpstr>More Security Implications (III)</vt:lpstr>
      <vt:lpstr>More Security Implications (IV)</vt:lpstr>
      <vt:lpstr>More Security Implications (V)</vt:lpstr>
      <vt:lpstr>More Security Implications (VI)</vt:lpstr>
      <vt:lpstr>More Security Implications (VII)</vt:lpstr>
      <vt:lpstr>More Security Implications?</vt:lpstr>
      <vt:lpstr>Where RowHammer Was Discovered…</vt:lpstr>
      <vt:lpstr>How Do We Fix The Problem?</vt:lpstr>
      <vt:lpstr>Some Potential Solutions</vt:lpstr>
      <vt:lpstr>Apple’s Security Patch for RowHammer</vt:lpstr>
      <vt:lpstr>A Cheaper Solution</vt:lpstr>
      <vt:lpstr>Some Thoughts on RowHammer</vt:lpstr>
      <vt:lpstr>Aside: Byzantine Failures</vt:lpstr>
      <vt:lpstr>Aside: Byzantine Generals Problem</vt:lpstr>
      <vt:lpstr>Really Interested? </vt:lpstr>
      <vt:lpstr>RowHammer: Five Years Ago…</vt:lpstr>
      <vt:lpstr>RowHammer: Now and Beyond…</vt:lpstr>
      <vt:lpstr>Takeaway</vt:lpstr>
      <vt:lpstr>Maslow’s (Human) Hierarchy of Needs</vt:lpstr>
      <vt:lpstr>How Reliable/Secure/Safe is This Bridge?</vt:lpstr>
      <vt:lpstr>Collapse of the “Galloping Gertie”</vt:lpstr>
      <vt:lpstr>How Secure Are These People?</vt:lpstr>
      <vt:lpstr>RowHammer: Retrospective</vt:lpstr>
      <vt:lpstr>Perhaps Most Importantly…</vt:lpstr>
      <vt:lpstr>For More on RowHammer…</vt:lpstr>
      <vt:lpstr>Mystery #3:  DRAM Refresh</vt:lpstr>
      <vt:lpstr>DRAM in the System</vt:lpstr>
      <vt:lpstr>A DRAM Cell</vt:lpstr>
      <vt:lpstr>DRAM Refresh</vt:lpstr>
      <vt:lpstr>First, Some Analysis</vt:lpstr>
      <vt:lpstr>Refresh Overhead: Performance</vt:lpstr>
      <vt:lpstr>Refresh Overhead: Energy</vt:lpstr>
      <vt:lpstr>How Do We Solve the Problem?</vt:lpstr>
      <vt:lpstr>Underneath: Retention Time Profile of DRAM</vt:lpstr>
      <vt:lpstr> Digital Design &amp; Computer Arch.  Lecture 2b: Mysteries in Comp. Arch.</vt:lpstr>
      <vt:lpstr>We Did Not Cover the Following Slides in Lecture 2</vt:lpstr>
      <vt:lpstr>Aside: Why Do We Have Such a Profile?</vt:lpstr>
      <vt:lpstr>Opportunity: Taking Advantage of This Profile</vt:lpstr>
      <vt:lpstr>Retention Time of DRAM Rows</vt:lpstr>
      <vt:lpstr>RAIDR: Eliminating Unnecessary DRAM Refreshes</vt:lpstr>
      <vt:lpstr>RAIDR: Mechanism</vt:lpstr>
      <vt:lpstr>RAIDR: Results and Takeaways</vt:lpstr>
      <vt:lpstr>Reading for the Really Interested</vt:lpstr>
      <vt:lpstr>Really Interested? … Further Readings</vt:lpstr>
      <vt:lpstr>Takeaway</vt:lpstr>
      <vt:lpstr>Mystery #4:  Memory Performance Attacks</vt:lpstr>
      <vt:lpstr>Multi-Core Systems</vt:lpstr>
      <vt:lpstr>A Trend: Many Cores on Chip</vt:lpstr>
      <vt:lpstr>Many Cores on Chip</vt:lpstr>
      <vt:lpstr>Unexpected Slowdowns in Multi-Core</vt:lpstr>
      <vt:lpstr>Three Questions</vt:lpstr>
      <vt:lpstr>Three Questions</vt:lpstr>
      <vt:lpstr>Why Is This Important?</vt:lpstr>
      <vt:lpstr>Why the Disparity in Slowdowns?</vt:lpstr>
      <vt:lpstr>Why the Disparity in Slowdowns?</vt:lpstr>
      <vt:lpstr>Digging Deeper: DRAM Bank Operation</vt:lpstr>
      <vt:lpstr>DRAM Controllers</vt:lpstr>
      <vt:lpstr>The Problem</vt:lpstr>
      <vt:lpstr>A Memory Performance Hog</vt:lpstr>
      <vt:lpstr>What Does the Memory Hog Do?</vt:lpstr>
      <vt:lpstr>Now That We Know What Happens Underneath</vt:lpstr>
      <vt:lpstr>For the Really Interested…</vt:lpstr>
      <vt:lpstr>Really Interested? … Further Readings</vt:lpstr>
      <vt:lpstr>Takeaway I</vt:lpstr>
      <vt:lpstr>Takeaway II</vt:lpstr>
      <vt:lpstr>Recap: Four Mysteries</vt:lpstr>
      <vt:lpstr>Takeaways</vt:lpstr>
      <vt:lpstr>Takeaways</vt:lpstr>
      <vt:lpstr> Digital Design &amp; Computer Arch.  Lecture 2b: Mysteries in Comp. Arch.</vt:lpstr>
      <vt:lpstr>Bloom Filters</vt:lpstr>
      <vt:lpstr>Approximate Set Membership</vt:lpstr>
      <vt:lpstr>Example Task</vt:lpstr>
      <vt:lpstr>Example Task II</vt:lpstr>
      <vt:lpstr>Bloom Filter</vt:lpstr>
      <vt:lpstr>Bloom Filter Operation Example</vt:lpstr>
      <vt:lpstr>Bloom Filter Operation Example</vt:lpstr>
      <vt:lpstr>Bloom Filter Operation Example</vt:lpstr>
      <vt:lpstr>Bloom Filter Operation Example</vt:lpstr>
      <vt:lpstr>Bloom Filter Operation Example</vt:lpstr>
      <vt:lpstr>Bloom Filters</vt:lpstr>
      <vt:lpstr>Bloom Filters: Pros and Cons</vt:lpstr>
      <vt:lpstr>Benefits of Bloom Filters as Refresh Rate Bins</vt:lpstr>
      <vt:lpstr> Digital Design &amp; Computer Arch.  Lecture 2b: Mysteries in Comp. Arch.</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Onur Mutlu</cp:lastModifiedBy>
  <cp:revision>484</cp:revision>
  <dcterms:created xsi:type="dcterms:W3CDTF">2010-09-08T00:51:32Z</dcterms:created>
  <dcterms:modified xsi:type="dcterms:W3CDTF">2020-02-21T14:30:45Z</dcterms:modified>
</cp:coreProperties>
</file>